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21"/>
  </p:notesMasterIdLst>
  <p:sldIdLst>
    <p:sldId id="257" r:id="rId2"/>
    <p:sldId id="319" r:id="rId3"/>
    <p:sldId id="258" r:id="rId4"/>
    <p:sldId id="259" r:id="rId5"/>
    <p:sldId id="309" r:id="rId6"/>
    <p:sldId id="311" r:id="rId7"/>
    <p:sldId id="265" r:id="rId8"/>
    <p:sldId id="271" r:id="rId9"/>
    <p:sldId id="312" r:id="rId10"/>
    <p:sldId id="313" r:id="rId11"/>
    <p:sldId id="314" r:id="rId12"/>
    <p:sldId id="315" r:id="rId13"/>
    <p:sldId id="310" r:id="rId14"/>
    <p:sldId id="317" r:id="rId15"/>
    <p:sldId id="300" r:id="rId16"/>
    <p:sldId id="318" r:id="rId17"/>
    <p:sldId id="264" r:id="rId18"/>
    <p:sldId id="316" r:id="rId19"/>
    <p:sldId id="280" r:id="rId20"/>
  </p:sldIdLst>
  <p:sldSz cx="9144000" cy="5143500" type="screen16x9"/>
  <p:notesSz cx="6858000" cy="9144000"/>
  <p:embeddedFontLst>
    <p:embeddedFont>
      <p:font typeface="Open Sans" panose="020B0606030504020204" pitchFamily="34" charset="0"/>
      <p:regular r:id="rId22"/>
      <p:bold r:id="rId23"/>
      <p:italic r:id="rId24"/>
      <p:boldItalic r:id="rId25"/>
    </p:embeddedFont>
    <p:embeddedFont>
      <p:font typeface="Open Sans Light" panose="020B0306030504020204" pitchFamily="34" charset="0"/>
      <p:regular r:id="rId26"/>
      <p:bold r:id="rId27"/>
      <p:italic r:id="rId28"/>
      <p:boldItalic r:id="rId29"/>
    </p:embeddedFont>
    <p:embeddedFont>
      <p:font typeface="Oswald" panose="00000500000000000000" pitchFamily="2" charset="0"/>
      <p:regular r:id="rId30"/>
      <p:bold r:id="rId31"/>
    </p:embeddedFont>
    <p:embeddedFont>
      <p:font typeface="Oswald Light" panose="00000400000000000000" pitchFamily="2" charset="0"/>
      <p:regular r:id="rId32"/>
      <p:bold r:id="rId33"/>
    </p:embeddedFont>
    <p:embeddedFont>
      <p:font typeface="Roboto" panose="02000000000000000000" pitchFamily="2"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3620"/>
    <a:srgbClr val="EDA854"/>
    <a:srgbClr val="5D5F67"/>
    <a:srgbClr val="9487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8F2959-41DF-4D6F-81AF-323D605F8E06}" v="117" dt="2024-09-09T20:42:48.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82375" autoAdjust="0"/>
  </p:normalViewPr>
  <p:slideViewPr>
    <p:cSldViewPr snapToGrid="0">
      <p:cViewPr varScale="1">
        <p:scale>
          <a:sx n="76" d="100"/>
          <a:sy n="76" d="100"/>
        </p:scale>
        <p:origin x="117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microsoft.com/office/2016/11/relationships/changesInfo" Target="changesInfos/changesInfo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gh Grace Rouyer" userId="fb44cd25d0af4960" providerId="LiveId" clId="{688F2959-41DF-4D6F-81AF-323D605F8E06}"/>
    <pc:docChg chg="undo custSel addSld delSld modSld sldOrd delMainMaster modMainMaster">
      <pc:chgData name="Leigh Grace Rouyer" userId="fb44cd25d0af4960" providerId="LiveId" clId="{688F2959-41DF-4D6F-81AF-323D605F8E06}" dt="2024-09-09T20:55:43.778" v="10129" actId="2711"/>
      <pc:docMkLst>
        <pc:docMk/>
      </pc:docMkLst>
      <pc:sldChg chg="delSp modSp del mod modNotes">
        <pc:chgData name="Leigh Grace Rouyer" userId="fb44cd25d0af4960" providerId="LiveId" clId="{688F2959-41DF-4D6F-81AF-323D605F8E06}" dt="2024-09-03T18:57:15.010" v="558" actId="2696"/>
        <pc:sldMkLst>
          <pc:docMk/>
          <pc:sldMk cId="0" sldId="256"/>
        </pc:sldMkLst>
        <pc:picChg chg="del mod">
          <ac:chgData name="Leigh Grace Rouyer" userId="fb44cd25d0af4960" providerId="LiveId" clId="{688F2959-41DF-4D6F-81AF-323D605F8E06}" dt="2024-09-03T18:56:58.634" v="555" actId="21"/>
          <ac:picMkLst>
            <pc:docMk/>
            <pc:sldMk cId="0" sldId="256"/>
            <ac:picMk id="204" creationId="{00000000-0000-0000-0000-000000000000}"/>
          </ac:picMkLst>
        </pc:picChg>
        <pc:picChg chg="mod">
          <ac:chgData name="Leigh Grace Rouyer" userId="fb44cd25d0af4960" providerId="LiveId" clId="{688F2959-41DF-4D6F-81AF-323D605F8E06}" dt="2024-08-28T20:07:45.357" v="206" actId="12789"/>
          <ac:picMkLst>
            <pc:docMk/>
            <pc:sldMk cId="0" sldId="256"/>
            <ac:picMk id="205" creationId="{00000000-0000-0000-0000-000000000000}"/>
          </ac:picMkLst>
        </pc:picChg>
      </pc:sldChg>
      <pc:sldChg chg="addSp delSp modSp mod setBg">
        <pc:chgData name="Leigh Grace Rouyer" userId="fb44cd25d0af4960" providerId="LiveId" clId="{688F2959-41DF-4D6F-81AF-323D605F8E06}" dt="2024-09-09T19:51:31.965" v="9132" actId="1076"/>
        <pc:sldMkLst>
          <pc:docMk/>
          <pc:sldMk cId="0" sldId="257"/>
        </pc:sldMkLst>
        <pc:spChg chg="add del mod">
          <ac:chgData name="Leigh Grace Rouyer" userId="fb44cd25d0af4960" providerId="LiveId" clId="{688F2959-41DF-4D6F-81AF-323D605F8E06}" dt="2024-09-04T22:08:50.192" v="1120" actId="478"/>
          <ac:spMkLst>
            <pc:docMk/>
            <pc:sldMk cId="0" sldId="257"/>
            <ac:spMk id="2" creationId="{CC5A53C5-5F8F-4F3B-84C0-167AD7D46CD8}"/>
          </ac:spMkLst>
        </pc:spChg>
        <pc:spChg chg="add mod">
          <ac:chgData name="Leigh Grace Rouyer" userId="fb44cd25d0af4960" providerId="LiveId" clId="{688F2959-41DF-4D6F-81AF-323D605F8E06}" dt="2024-09-04T22:08:50.502" v="1121"/>
          <ac:spMkLst>
            <pc:docMk/>
            <pc:sldMk cId="0" sldId="257"/>
            <ac:spMk id="3" creationId="{4D9A3E6B-5949-FBDD-A9C4-48F8C83E185A}"/>
          </ac:spMkLst>
        </pc:spChg>
        <pc:spChg chg="mod">
          <ac:chgData name="Leigh Grace Rouyer" userId="fb44cd25d0af4960" providerId="LiveId" clId="{688F2959-41DF-4D6F-81AF-323D605F8E06}" dt="2024-09-08T21:28:04.651" v="8777" actId="2085"/>
          <ac:spMkLst>
            <pc:docMk/>
            <pc:sldMk cId="0" sldId="257"/>
            <ac:spMk id="215" creationId="{00000000-0000-0000-0000-000000000000}"/>
          </ac:spMkLst>
        </pc:spChg>
        <pc:picChg chg="add mod">
          <ac:chgData name="Leigh Grace Rouyer" userId="fb44cd25d0af4960" providerId="LiveId" clId="{688F2959-41DF-4D6F-81AF-323D605F8E06}" dt="2024-09-03T18:57:06.967" v="557" actId="1076"/>
          <ac:picMkLst>
            <pc:docMk/>
            <pc:sldMk cId="0" sldId="257"/>
            <ac:picMk id="204" creationId="{00000000-0000-0000-0000-000000000000}"/>
          </ac:picMkLst>
        </pc:picChg>
        <pc:picChg chg="mod">
          <ac:chgData name="Leigh Grace Rouyer" userId="fb44cd25d0af4960" providerId="LiveId" clId="{688F2959-41DF-4D6F-81AF-323D605F8E06}" dt="2024-09-09T19:51:31.965" v="9132" actId="1076"/>
          <ac:picMkLst>
            <pc:docMk/>
            <pc:sldMk cId="0" sldId="257"/>
            <ac:picMk id="216" creationId="{00000000-0000-0000-0000-000000000000}"/>
          </ac:picMkLst>
        </pc:picChg>
        <pc:picChg chg="del">
          <ac:chgData name="Leigh Grace Rouyer" userId="fb44cd25d0af4960" providerId="LiveId" clId="{688F2959-41DF-4D6F-81AF-323D605F8E06}" dt="2024-08-28T19:22:58.515" v="0" actId="478"/>
          <ac:picMkLst>
            <pc:docMk/>
            <pc:sldMk cId="0" sldId="257"/>
            <ac:picMk id="217" creationId="{00000000-0000-0000-0000-000000000000}"/>
          </ac:picMkLst>
        </pc:picChg>
      </pc:sldChg>
      <pc:sldChg chg="addSp delSp modSp mod setBg">
        <pc:chgData name="Leigh Grace Rouyer" userId="fb44cd25d0af4960" providerId="LiveId" clId="{688F2959-41DF-4D6F-81AF-323D605F8E06}" dt="2024-09-04T22:08:40.835" v="1119" actId="1582"/>
        <pc:sldMkLst>
          <pc:docMk/>
          <pc:sldMk cId="0" sldId="258"/>
        </pc:sldMkLst>
        <pc:spChg chg="add mod">
          <ac:chgData name="Leigh Grace Rouyer" userId="fb44cd25d0af4960" providerId="LiveId" clId="{688F2959-41DF-4D6F-81AF-323D605F8E06}" dt="2024-09-04T22:08:40.835" v="1119" actId="1582"/>
          <ac:spMkLst>
            <pc:docMk/>
            <pc:sldMk cId="0" sldId="258"/>
            <ac:spMk id="2" creationId="{6BC9C0AB-924C-A241-A976-06363BE123D7}"/>
          </ac:spMkLst>
        </pc:spChg>
        <pc:spChg chg="mod">
          <ac:chgData name="Leigh Grace Rouyer" userId="fb44cd25d0af4960" providerId="LiveId" clId="{688F2959-41DF-4D6F-81AF-323D605F8E06}" dt="2024-08-28T19:32:35.341" v="131" actId="1076"/>
          <ac:spMkLst>
            <pc:docMk/>
            <pc:sldMk cId="0" sldId="258"/>
            <ac:spMk id="229" creationId="{00000000-0000-0000-0000-000000000000}"/>
          </ac:spMkLst>
        </pc:spChg>
        <pc:spChg chg="mod">
          <ac:chgData name="Leigh Grace Rouyer" userId="fb44cd25d0af4960" providerId="LiveId" clId="{688F2959-41DF-4D6F-81AF-323D605F8E06}" dt="2024-08-28T19:32:44.477" v="132" actId="1076"/>
          <ac:spMkLst>
            <pc:docMk/>
            <pc:sldMk cId="0" sldId="258"/>
            <ac:spMk id="230" creationId="{00000000-0000-0000-0000-000000000000}"/>
          </ac:spMkLst>
        </pc:spChg>
        <pc:picChg chg="del">
          <ac:chgData name="Leigh Grace Rouyer" userId="fb44cd25d0af4960" providerId="LiveId" clId="{688F2959-41DF-4D6F-81AF-323D605F8E06}" dt="2024-08-28T19:32:29.230" v="130" actId="478"/>
          <ac:picMkLst>
            <pc:docMk/>
            <pc:sldMk cId="0" sldId="258"/>
            <ac:picMk id="228" creationId="{00000000-0000-0000-0000-000000000000}"/>
          </ac:picMkLst>
        </pc:picChg>
      </pc:sldChg>
      <pc:sldChg chg="addSp delSp modSp mod modNotesTx">
        <pc:chgData name="Leigh Grace Rouyer" userId="fb44cd25d0af4960" providerId="LiveId" clId="{688F2959-41DF-4D6F-81AF-323D605F8E06}" dt="2024-09-09T20:47:47.644" v="9809" actId="20577"/>
        <pc:sldMkLst>
          <pc:docMk/>
          <pc:sldMk cId="0" sldId="259"/>
        </pc:sldMkLst>
        <pc:spChg chg="add mod">
          <ac:chgData name="Leigh Grace Rouyer" userId="fb44cd25d0af4960" providerId="LiveId" clId="{688F2959-41DF-4D6F-81AF-323D605F8E06}" dt="2024-09-04T22:08:56.774" v="1122"/>
          <ac:spMkLst>
            <pc:docMk/>
            <pc:sldMk cId="0" sldId="259"/>
            <ac:spMk id="4" creationId="{7E5ACEE2-F171-FF06-1090-A50EE8028F61}"/>
          </ac:spMkLst>
        </pc:spChg>
        <pc:spChg chg="mod">
          <ac:chgData name="Leigh Grace Rouyer" userId="fb44cd25d0af4960" providerId="LiveId" clId="{688F2959-41DF-4D6F-81AF-323D605F8E06}" dt="2024-09-09T19:52:11.700" v="9135" actId="1076"/>
          <ac:spMkLst>
            <pc:docMk/>
            <pc:sldMk cId="0" sldId="259"/>
            <ac:spMk id="241" creationId="{00000000-0000-0000-0000-000000000000}"/>
          </ac:spMkLst>
        </pc:spChg>
        <pc:spChg chg="mod">
          <ac:chgData name="Leigh Grace Rouyer" userId="fb44cd25d0af4960" providerId="LiveId" clId="{688F2959-41DF-4D6F-81AF-323D605F8E06}" dt="2024-09-09T19:52:18.841" v="9136" actId="1076"/>
          <ac:spMkLst>
            <pc:docMk/>
            <pc:sldMk cId="0" sldId="259"/>
            <ac:spMk id="242" creationId="{00000000-0000-0000-0000-000000000000}"/>
          </ac:spMkLst>
        </pc:spChg>
        <pc:picChg chg="add mod">
          <ac:chgData name="Leigh Grace Rouyer" userId="fb44cd25d0af4960" providerId="LiveId" clId="{688F2959-41DF-4D6F-81AF-323D605F8E06}" dt="2024-08-28T19:35:04.724" v="143" actId="1076"/>
          <ac:picMkLst>
            <pc:docMk/>
            <pc:sldMk cId="0" sldId="259"/>
            <ac:picMk id="3" creationId="{F95935BB-812D-D72B-E7C4-57039E783940}"/>
          </ac:picMkLst>
        </pc:picChg>
        <pc:picChg chg="del">
          <ac:chgData name="Leigh Grace Rouyer" userId="fb44cd25d0af4960" providerId="LiveId" clId="{688F2959-41DF-4D6F-81AF-323D605F8E06}" dt="2024-08-28T19:34:26.221" v="135" actId="478"/>
          <ac:picMkLst>
            <pc:docMk/>
            <pc:sldMk cId="0" sldId="259"/>
            <ac:picMk id="240" creationId="{00000000-0000-0000-0000-000000000000}"/>
          </ac:picMkLst>
        </pc:picChg>
        <pc:picChg chg="add mod">
          <ac:chgData name="Leigh Grace Rouyer" userId="fb44cd25d0af4960" providerId="LiveId" clId="{688F2959-41DF-4D6F-81AF-323D605F8E06}" dt="2024-08-28T19:36:29.950" v="156" actId="1076"/>
          <ac:picMkLst>
            <pc:docMk/>
            <pc:sldMk cId="0" sldId="259"/>
            <ac:picMk id="254" creationId="{00000000-0000-0000-0000-000000000000}"/>
          </ac:picMkLst>
        </pc:picChg>
      </pc:sldChg>
      <pc:sldChg chg="del modNotes">
        <pc:chgData name="Leigh Grace Rouyer" userId="fb44cd25d0af4960" providerId="LiveId" clId="{688F2959-41DF-4D6F-81AF-323D605F8E06}" dt="2024-08-28T19:52:30.750" v="160" actId="2696"/>
        <pc:sldMkLst>
          <pc:docMk/>
          <pc:sldMk cId="0" sldId="260"/>
        </pc:sldMkLst>
      </pc:sldChg>
      <pc:sldChg chg="delSp del mod modNotes">
        <pc:chgData name="Leigh Grace Rouyer" userId="fb44cd25d0af4960" providerId="LiveId" clId="{688F2959-41DF-4D6F-81AF-323D605F8E06}" dt="2024-08-28T19:36:16.147" v="153" actId="2696"/>
        <pc:sldMkLst>
          <pc:docMk/>
          <pc:sldMk cId="0" sldId="261"/>
        </pc:sldMkLst>
        <pc:picChg chg="del">
          <ac:chgData name="Leigh Grace Rouyer" userId="fb44cd25d0af4960" providerId="LiveId" clId="{688F2959-41DF-4D6F-81AF-323D605F8E06}" dt="2024-08-28T19:36:11.506" v="152" actId="21"/>
          <ac:picMkLst>
            <pc:docMk/>
            <pc:sldMk cId="0" sldId="261"/>
            <ac:picMk id="254" creationId="{00000000-0000-0000-0000-000000000000}"/>
          </ac:picMkLst>
        </pc:picChg>
      </pc:sldChg>
      <pc:sldChg chg="del modNotes">
        <pc:chgData name="Leigh Grace Rouyer" userId="fb44cd25d0af4960" providerId="LiveId" clId="{688F2959-41DF-4D6F-81AF-323D605F8E06}" dt="2024-08-28T19:35:25.370" v="144" actId="2696"/>
        <pc:sldMkLst>
          <pc:docMk/>
          <pc:sldMk cId="0" sldId="262"/>
        </pc:sldMkLst>
      </pc:sldChg>
      <pc:sldChg chg="del modNotes">
        <pc:chgData name="Leigh Grace Rouyer" userId="fb44cd25d0af4960" providerId="LiveId" clId="{688F2959-41DF-4D6F-81AF-323D605F8E06}" dt="2024-08-28T19:52:25.510" v="159" actId="2696"/>
        <pc:sldMkLst>
          <pc:docMk/>
          <pc:sldMk cId="0" sldId="263"/>
        </pc:sldMkLst>
      </pc:sldChg>
      <pc:sldChg chg="addSp delSp modSp mod modClrScheme chgLayout modNotes modNotesTx">
        <pc:chgData name="Leigh Grace Rouyer" userId="fb44cd25d0af4960" providerId="LiveId" clId="{688F2959-41DF-4D6F-81AF-323D605F8E06}" dt="2024-09-09T20:52:57.821" v="10103" actId="20577"/>
        <pc:sldMkLst>
          <pc:docMk/>
          <pc:sldMk cId="0" sldId="264"/>
        </pc:sldMkLst>
        <pc:spChg chg="add mod">
          <ac:chgData name="Leigh Grace Rouyer" userId="fb44cd25d0af4960" providerId="LiveId" clId="{688F2959-41DF-4D6F-81AF-323D605F8E06}" dt="2024-09-04T22:11:50.783" v="1126"/>
          <ac:spMkLst>
            <pc:docMk/>
            <pc:sldMk cId="0" sldId="264"/>
            <ac:spMk id="2" creationId="{B3748CBA-3CEA-CC4D-8BB7-74FB4AB48ACB}"/>
          </ac:spMkLst>
        </pc:spChg>
        <pc:spChg chg="add del mod ord">
          <ac:chgData name="Leigh Grace Rouyer" userId="fb44cd25d0af4960" providerId="LiveId" clId="{688F2959-41DF-4D6F-81AF-323D605F8E06}" dt="2024-09-08T16:12:45.988" v="5804" actId="478"/>
          <ac:spMkLst>
            <pc:docMk/>
            <pc:sldMk cId="0" sldId="264"/>
            <ac:spMk id="4" creationId="{2BD943E7-EB37-19B8-7449-5DD1E3728556}"/>
          </ac:spMkLst>
        </pc:spChg>
        <pc:spChg chg="add mod ord">
          <ac:chgData name="Leigh Grace Rouyer" userId="fb44cd25d0af4960" providerId="LiveId" clId="{688F2959-41DF-4D6F-81AF-323D605F8E06}" dt="2024-09-08T21:15:36.318" v="7838" actId="113"/>
          <ac:spMkLst>
            <pc:docMk/>
            <pc:sldMk cId="0" sldId="264"/>
            <ac:spMk id="5" creationId="{03080002-3B8D-54BC-5576-E5576FCF8FB9}"/>
          </ac:spMkLst>
        </pc:spChg>
        <pc:spChg chg="add del mod">
          <ac:chgData name="Leigh Grace Rouyer" userId="fb44cd25d0af4960" providerId="LiveId" clId="{688F2959-41DF-4D6F-81AF-323D605F8E06}" dt="2024-09-08T16:12:43.404" v="5803" actId="478"/>
          <ac:spMkLst>
            <pc:docMk/>
            <pc:sldMk cId="0" sldId="264"/>
            <ac:spMk id="270" creationId="{00000000-0000-0000-0000-000000000000}"/>
          </ac:spMkLst>
        </pc:spChg>
        <pc:spChg chg="del mod">
          <ac:chgData name="Leigh Grace Rouyer" userId="fb44cd25d0af4960" providerId="LiveId" clId="{688F2959-41DF-4D6F-81AF-323D605F8E06}" dt="2024-09-08T16:12:23.655" v="5798" actId="478"/>
          <ac:spMkLst>
            <pc:docMk/>
            <pc:sldMk cId="0" sldId="264"/>
            <ac:spMk id="271" creationId="{00000000-0000-0000-0000-000000000000}"/>
          </ac:spMkLst>
        </pc:spChg>
        <pc:picChg chg="add mod">
          <ac:chgData name="Leigh Grace Rouyer" userId="fb44cd25d0af4960" providerId="LiveId" clId="{688F2959-41DF-4D6F-81AF-323D605F8E06}" dt="2024-09-08T16:12:24.488" v="5799"/>
          <ac:picMkLst>
            <pc:docMk/>
            <pc:sldMk cId="0" sldId="264"/>
            <ac:picMk id="3" creationId="{00000000-0000-0000-0000-000000000000}"/>
          </ac:picMkLst>
        </pc:picChg>
        <pc:picChg chg="del mod">
          <ac:chgData name="Leigh Grace Rouyer" userId="fb44cd25d0af4960" providerId="LiveId" clId="{688F2959-41DF-4D6F-81AF-323D605F8E06}" dt="2024-09-08T16:12:22.333" v="5797" actId="21"/>
          <ac:picMkLst>
            <pc:docMk/>
            <pc:sldMk cId="0" sldId="264"/>
            <ac:picMk id="272" creationId="{00000000-0000-0000-0000-000000000000}"/>
          </ac:picMkLst>
        </pc:picChg>
      </pc:sldChg>
      <pc:sldChg chg="addSp delSp modSp mod ord modClrScheme chgLayout modNotes modNotesTx">
        <pc:chgData name="Leigh Grace Rouyer" userId="fb44cd25d0af4960" providerId="LiveId" clId="{688F2959-41DF-4D6F-81AF-323D605F8E06}" dt="2024-09-08T16:46:01.867" v="7055" actId="1076"/>
        <pc:sldMkLst>
          <pc:docMk/>
          <pc:sldMk cId="0" sldId="265"/>
        </pc:sldMkLst>
        <pc:spChg chg="add mod">
          <ac:chgData name="Leigh Grace Rouyer" userId="fb44cd25d0af4960" providerId="LiveId" clId="{688F2959-41DF-4D6F-81AF-323D605F8E06}" dt="2024-09-04T22:29:25.129" v="1352"/>
          <ac:spMkLst>
            <pc:docMk/>
            <pc:sldMk cId="0" sldId="265"/>
            <ac:spMk id="3" creationId="{3BE469E8-E459-4707-E4D3-3B1D158147C4}"/>
          </ac:spMkLst>
        </pc:spChg>
        <pc:spChg chg="add mod ord">
          <ac:chgData name="Leigh Grace Rouyer" userId="fb44cd25d0af4960" providerId="LiveId" clId="{688F2959-41DF-4D6F-81AF-323D605F8E06}" dt="2024-09-08T16:46:01.867" v="7055" actId="1076"/>
          <ac:spMkLst>
            <pc:docMk/>
            <pc:sldMk cId="0" sldId="265"/>
            <ac:spMk id="4" creationId="{50DA1DFD-D16C-2C7B-3684-4281E36965F7}"/>
          </ac:spMkLst>
        </pc:spChg>
        <pc:spChg chg="add mod ord">
          <ac:chgData name="Leigh Grace Rouyer" userId="fb44cd25d0af4960" providerId="LiveId" clId="{688F2959-41DF-4D6F-81AF-323D605F8E06}" dt="2024-09-08T16:45:52.577" v="7054" actId="12"/>
          <ac:spMkLst>
            <pc:docMk/>
            <pc:sldMk cId="0" sldId="265"/>
            <ac:spMk id="5" creationId="{A4C7A64C-7CC6-157E-D28A-EF21D25749DA}"/>
          </ac:spMkLst>
        </pc:spChg>
        <pc:picChg chg="add">
          <ac:chgData name="Leigh Grace Rouyer" userId="fb44cd25d0af4960" providerId="LiveId" clId="{688F2959-41DF-4D6F-81AF-323D605F8E06}" dt="2024-09-04T22:29:21.759" v="1351"/>
          <ac:picMkLst>
            <pc:docMk/>
            <pc:sldMk cId="0" sldId="265"/>
            <ac:picMk id="2" creationId="{63739660-4083-739A-1744-0A1AAF7D6369}"/>
          </ac:picMkLst>
        </pc:picChg>
        <pc:picChg chg="del">
          <ac:chgData name="Leigh Grace Rouyer" userId="fb44cd25d0af4960" providerId="LiveId" clId="{688F2959-41DF-4D6F-81AF-323D605F8E06}" dt="2024-09-04T22:29:13.900" v="1349" actId="478"/>
          <ac:picMkLst>
            <pc:docMk/>
            <pc:sldMk cId="0" sldId="265"/>
            <ac:picMk id="277" creationId="{00000000-0000-0000-0000-000000000000}"/>
          </ac:picMkLst>
        </pc:picChg>
        <pc:picChg chg="del">
          <ac:chgData name="Leigh Grace Rouyer" userId="fb44cd25d0af4960" providerId="LiveId" clId="{688F2959-41DF-4D6F-81AF-323D605F8E06}" dt="2024-09-04T22:29:16.284" v="1350" actId="478"/>
          <ac:picMkLst>
            <pc:docMk/>
            <pc:sldMk cId="0" sldId="265"/>
            <ac:picMk id="278" creationId="{00000000-0000-0000-0000-000000000000}"/>
          </ac:picMkLst>
        </pc:picChg>
        <pc:picChg chg="del">
          <ac:chgData name="Leigh Grace Rouyer" userId="fb44cd25d0af4960" providerId="LiveId" clId="{688F2959-41DF-4D6F-81AF-323D605F8E06}" dt="2024-09-04T22:29:11.172" v="1348" actId="478"/>
          <ac:picMkLst>
            <pc:docMk/>
            <pc:sldMk cId="0" sldId="265"/>
            <ac:picMk id="279" creationId="{00000000-0000-0000-0000-000000000000}"/>
          </ac:picMkLst>
        </pc:picChg>
        <pc:picChg chg="add mod">
          <ac:chgData name="Leigh Grace Rouyer" userId="fb44cd25d0af4960" providerId="LiveId" clId="{688F2959-41DF-4D6F-81AF-323D605F8E06}" dt="2024-09-04T22:51:24.825" v="2013"/>
          <ac:picMkLst>
            <pc:docMk/>
            <pc:sldMk cId="0" sldId="265"/>
            <ac:picMk id="397" creationId="{00000000-0000-0000-0000-000000000000}"/>
          </ac:picMkLst>
        </pc:picChg>
      </pc:sldChg>
      <pc:sldChg chg="del modNotes">
        <pc:chgData name="Leigh Grace Rouyer" userId="fb44cd25d0af4960" providerId="LiveId" clId="{688F2959-41DF-4D6F-81AF-323D605F8E06}" dt="2024-09-08T16:08:25.320" v="5790" actId="47"/>
        <pc:sldMkLst>
          <pc:docMk/>
          <pc:sldMk cId="0" sldId="266"/>
        </pc:sldMkLst>
      </pc:sldChg>
      <pc:sldChg chg="del modNotes">
        <pc:chgData name="Leigh Grace Rouyer" userId="fb44cd25d0af4960" providerId="LiveId" clId="{688F2959-41DF-4D6F-81AF-323D605F8E06}" dt="2024-09-08T16:08:27.637" v="5791" actId="47"/>
        <pc:sldMkLst>
          <pc:docMk/>
          <pc:sldMk cId="0" sldId="267"/>
        </pc:sldMkLst>
      </pc:sldChg>
      <pc:sldChg chg="del modNotes">
        <pc:chgData name="Leigh Grace Rouyer" userId="fb44cd25d0af4960" providerId="LiveId" clId="{688F2959-41DF-4D6F-81AF-323D605F8E06}" dt="2024-09-03T18:55:58.460" v="552" actId="47"/>
        <pc:sldMkLst>
          <pc:docMk/>
          <pc:sldMk cId="0" sldId="268"/>
        </pc:sldMkLst>
      </pc:sldChg>
      <pc:sldChg chg="del modNotes">
        <pc:chgData name="Leigh Grace Rouyer" userId="fb44cd25d0af4960" providerId="LiveId" clId="{688F2959-41DF-4D6F-81AF-323D605F8E06}" dt="2024-09-03T18:56:00.329" v="553" actId="47"/>
        <pc:sldMkLst>
          <pc:docMk/>
          <pc:sldMk cId="0" sldId="269"/>
        </pc:sldMkLst>
      </pc:sldChg>
      <pc:sldChg chg="del modNotes">
        <pc:chgData name="Leigh Grace Rouyer" userId="fb44cd25d0af4960" providerId="LiveId" clId="{688F2959-41DF-4D6F-81AF-323D605F8E06}" dt="2024-09-03T18:56:01.576" v="554" actId="47"/>
        <pc:sldMkLst>
          <pc:docMk/>
          <pc:sldMk cId="0" sldId="270"/>
        </pc:sldMkLst>
      </pc:sldChg>
      <pc:sldChg chg="addSp delSp modSp mod ord modNotes modNotesTx">
        <pc:chgData name="Leigh Grace Rouyer" userId="fb44cd25d0af4960" providerId="LiveId" clId="{688F2959-41DF-4D6F-81AF-323D605F8E06}" dt="2024-09-08T16:46:08.790" v="7056" actId="207"/>
        <pc:sldMkLst>
          <pc:docMk/>
          <pc:sldMk cId="0" sldId="271"/>
        </pc:sldMkLst>
        <pc:spChg chg="add mod">
          <ac:chgData name="Leigh Grace Rouyer" userId="fb44cd25d0af4960" providerId="LiveId" clId="{688F2959-41DF-4D6F-81AF-323D605F8E06}" dt="2024-09-07T01:04:38.783" v="2937"/>
          <ac:spMkLst>
            <pc:docMk/>
            <pc:sldMk cId="0" sldId="271"/>
            <ac:spMk id="4" creationId="{5ED17097-FB4E-293C-C40F-AF6374E9426F}"/>
          </ac:spMkLst>
        </pc:spChg>
        <pc:spChg chg="mod">
          <ac:chgData name="Leigh Grace Rouyer" userId="fb44cd25d0af4960" providerId="LiveId" clId="{688F2959-41DF-4D6F-81AF-323D605F8E06}" dt="2024-09-08T16:46:08.790" v="7056" actId="207"/>
          <ac:spMkLst>
            <pc:docMk/>
            <pc:sldMk cId="0" sldId="271"/>
            <ac:spMk id="314" creationId="{00000000-0000-0000-0000-000000000000}"/>
          </ac:spMkLst>
        </pc:spChg>
        <pc:picChg chg="add mod">
          <ac:chgData name="Leigh Grace Rouyer" userId="fb44cd25d0af4960" providerId="LiveId" clId="{688F2959-41DF-4D6F-81AF-323D605F8E06}" dt="2024-09-06T20:55:08.053" v="2559" actId="14100"/>
          <ac:picMkLst>
            <pc:docMk/>
            <pc:sldMk cId="0" sldId="271"/>
            <ac:picMk id="3" creationId="{F4D60E7C-6F91-BAB1-8D2E-8D97690832D7}"/>
          </ac:picMkLst>
        </pc:picChg>
        <pc:picChg chg="del">
          <ac:chgData name="Leigh Grace Rouyer" userId="fb44cd25d0af4960" providerId="LiveId" clId="{688F2959-41DF-4D6F-81AF-323D605F8E06}" dt="2024-09-06T20:54:32.771" v="2524" actId="478"/>
          <ac:picMkLst>
            <pc:docMk/>
            <pc:sldMk cId="0" sldId="271"/>
            <ac:picMk id="313" creationId="{00000000-0000-0000-0000-000000000000}"/>
          </ac:picMkLst>
        </pc:picChg>
      </pc:sldChg>
      <pc:sldChg chg="del modNotes">
        <pc:chgData name="Leigh Grace Rouyer" userId="fb44cd25d0af4960" providerId="LiveId" clId="{688F2959-41DF-4D6F-81AF-323D605F8E06}" dt="2024-09-06T21:47:55.128" v="2838" actId="47"/>
        <pc:sldMkLst>
          <pc:docMk/>
          <pc:sldMk cId="0" sldId="272"/>
        </pc:sldMkLst>
      </pc:sldChg>
      <pc:sldChg chg="del modNotes">
        <pc:chgData name="Leigh Grace Rouyer" userId="fb44cd25d0af4960" providerId="LiveId" clId="{688F2959-41DF-4D6F-81AF-323D605F8E06}" dt="2024-09-08T16:08:34.252" v="5792" actId="47"/>
        <pc:sldMkLst>
          <pc:docMk/>
          <pc:sldMk cId="0" sldId="273"/>
        </pc:sldMkLst>
      </pc:sldChg>
      <pc:sldChg chg="delSp del mod setBg modNotes">
        <pc:chgData name="Leigh Grace Rouyer" userId="fb44cd25d0af4960" providerId="LiveId" clId="{688F2959-41DF-4D6F-81AF-323D605F8E06}" dt="2024-09-08T16:08:35.922" v="5793" actId="47"/>
        <pc:sldMkLst>
          <pc:docMk/>
          <pc:sldMk cId="0" sldId="274"/>
        </pc:sldMkLst>
        <pc:spChg chg="del">
          <ac:chgData name="Leigh Grace Rouyer" userId="fb44cd25d0af4960" providerId="LiveId" clId="{688F2959-41DF-4D6F-81AF-323D605F8E06}" dt="2024-08-28T20:00:36.235" v="177" actId="478"/>
          <ac:spMkLst>
            <pc:docMk/>
            <pc:sldMk cId="0" sldId="274"/>
            <ac:spMk id="363" creationId="{00000000-0000-0000-0000-000000000000}"/>
          </ac:spMkLst>
        </pc:spChg>
        <pc:spChg chg="del">
          <ac:chgData name="Leigh Grace Rouyer" userId="fb44cd25d0af4960" providerId="LiveId" clId="{688F2959-41DF-4D6F-81AF-323D605F8E06}" dt="2024-08-28T20:00:36.235" v="177" actId="478"/>
          <ac:spMkLst>
            <pc:docMk/>
            <pc:sldMk cId="0" sldId="274"/>
            <ac:spMk id="389" creationId="{00000000-0000-0000-0000-000000000000}"/>
          </ac:spMkLst>
        </pc:spChg>
        <pc:spChg chg="del">
          <ac:chgData name="Leigh Grace Rouyer" userId="fb44cd25d0af4960" providerId="LiveId" clId="{688F2959-41DF-4D6F-81AF-323D605F8E06}" dt="2024-08-28T20:00:36.235" v="177" actId="478"/>
          <ac:spMkLst>
            <pc:docMk/>
            <pc:sldMk cId="0" sldId="274"/>
            <ac:spMk id="390" creationId="{00000000-0000-0000-0000-000000000000}"/>
          </ac:spMkLst>
        </pc:spChg>
        <pc:spChg chg="del">
          <ac:chgData name="Leigh Grace Rouyer" userId="fb44cd25d0af4960" providerId="LiveId" clId="{688F2959-41DF-4D6F-81AF-323D605F8E06}" dt="2024-08-28T20:00:36.235" v="177" actId="478"/>
          <ac:spMkLst>
            <pc:docMk/>
            <pc:sldMk cId="0" sldId="274"/>
            <ac:spMk id="391" creationId="{00000000-0000-0000-0000-000000000000}"/>
          </ac:spMkLst>
        </pc:spChg>
        <pc:grpChg chg="del">
          <ac:chgData name="Leigh Grace Rouyer" userId="fb44cd25d0af4960" providerId="LiveId" clId="{688F2959-41DF-4D6F-81AF-323D605F8E06}" dt="2024-08-28T20:00:29.336" v="176" actId="478"/>
          <ac:grpSpMkLst>
            <pc:docMk/>
            <pc:sldMk cId="0" sldId="274"/>
            <ac:grpSpMk id="364" creationId="{00000000-0000-0000-0000-000000000000}"/>
          </ac:grpSpMkLst>
        </pc:grpChg>
        <pc:grpChg chg="del">
          <ac:chgData name="Leigh Grace Rouyer" userId="fb44cd25d0af4960" providerId="LiveId" clId="{688F2959-41DF-4D6F-81AF-323D605F8E06}" dt="2024-08-28T20:00:36.235" v="177" actId="478"/>
          <ac:grpSpMkLst>
            <pc:docMk/>
            <pc:sldMk cId="0" sldId="274"/>
            <ac:grpSpMk id="369" creationId="{00000000-0000-0000-0000-000000000000}"/>
          </ac:grpSpMkLst>
        </pc:grpChg>
        <pc:grpChg chg="del">
          <ac:chgData name="Leigh Grace Rouyer" userId="fb44cd25d0af4960" providerId="LiveId" clId="{688F2959-41DF-4D6F-81AF-323D605F8E06}" dt="2024-08-28T20:00:36.235" v="177" actId="478"/>
          <ac:grpSpMkLst>
            <pc:docMk/>
            <pc:sldMk cId="0" sldId="274"/>
            <ac:grpSpMk id="374" creationId="{00000000-0000-0000-0000-000000000000}"/>
          </ac:grpSpMkLst>
        </pc:grpChg>
        <pc:grpChg chg="del">
          <ac:chgData name="Leigh Grace Rouyer" userId="fb44cd25d0af4960" providerId="LiveId" clId="{688F2959-41DF-4D6F-81AF-323D605F8E06}" dt="2024-08-28T20:00:36.235" v="177" actId="478"/>
          <ac:grpSpMkLst>
            <pc:docMk/>
            <pc:sldMk cId="0" sldId="274"/>
            <ac:grpSpMk id="379" creationId="{00000000-0000-0000-0000-000000000000}"/>
          </ac:grpSpMkLst>
        </pc:grpChg>
        <pc:grpChg chg="del">
          <ac:chgData name="Leigh Grace Rouyer" userId="fb44cd25d0af4960" providerId="LiveId" clId="{688F2959-41DF-4D6F-81AF-323D605F8E06}" dt="2024-08-28T20:00:36.235" v="177" actId="478"/>
          <ac:grpSpMkLst>
            <pc:docMk/>
            <pc:sldMk cId="0" sldId="274"/>
            <ac:grpSpMk id="384" creationId="{00000000-0000-0000-0000-000000000000}"/>
          </ac:grpSpMkLst>
        </pc:grpChg>
      </pc:sldChg>
      <pc:sldChg chg="delSp del mod modNotes">
        <pc:chgData name="Leigh Grace Rouyer" userId="fb44cd25d0af4960" providerId="LiveId" clId="{688F2959-41DF-4D6F-81AF-323D605F8E06}" dt="2024-09-06T21:48:16.143" v="2841" actId="47"/>
        <pc:sldMkLst>
          <pc:docMk/>
          <pc:sldMk cId="0" sldId="275"/>
        </pc:sldMkLst>
        <pc:picChg chg="del">
          <ac:chgData name="Leigh Grace Rouyer" userId="fb44cd25d0af4960" providerId="LiveId" clId="{688F2959-41DF-4D6F-81AF-323D605F8E06}" dt="2024-09-04T22:51:17.013" v="2012" actId="21"/>
          <ac:picMkLst>
            <pc:docMk/>
            <pc:sldMk cId="0" sldId="275"/>
            <ac:picMk id="397" creationId="{00000000-0000-0000-0000-000000000000}"/>
          </ac:picMkLst>
        </pc:picChg>
      </pc:sldChg>
      <pc:sldChg chg="del modNotes">
        <pc:chgData name="Leigh Grace Rouyer" userId="fb44cd25d0af4960" providerId="LiveId" clId="{688F2959-41DF-4D6F-81AF-323D605F8E06}" dt="2024-09-04T22:33:58.098" v="1355" actId="2696"/>
        <pc:sldMkLst>
          <pc:docMk/>
          <pc:sldMk cId="0" sldId="276"/>
        </pc:sldMkLst>
      </pc:sldChg>
      <pc:sldChg chg="del modNotes">
        <pc:chgData name="Leigh Grace Rouyer" userId="fb44cd25d0af4960" providerId="LiveId" clId="{688F2959-41DF-4D6F-81AF-323D605F8E06}" dt="2024-09-04T22:34:03.294" v="1356" actId="2696"/>
        <pc:sldMkLst>
          <pc:docMk/>
          <pc:sldMk cId="0" sldId="277"/>
        </pc:sldMkLst>
      </pc:sldChg>
      <pc:sldChg chg="del modNotes">
        <pc:chgData name="Leigh Grace Rouyer" userId="fb44cd25d0af4960" providerId="LiveId" clId="{688F2959-41DF-4D6F-81AF-323D605F8E06}" dt="2024-09-06T21:48:20.102" v="2842" actId="47"/>
        <pc:sldMkLst>
          <pc:docMk/>
          <pc:sldMk cId="0" sldId="278"/>
        </pc:sldMkLst>
      </pc:sldChg>
      <pc:sldChg chg="del modNotes">
        <pc:chgData name="Leigh Grace Rouyer" userId="fb44cd25d0af4960" providerId="LiveId" clId="{688F2959-41DF-4D6F-81AF-323D605F8E06}" dt="2024-08-28T19:53:13.400" v="161" actId="47"/>
        <pc:sldMkLst>
          <pc:docMk/>
          <pc:sldMk cId="0" sldId="279"/>
        </pc:sldMkLst>
      </pc:sldChg>
      <pc:sldChg chg="addSp delSp modSp add del mod modNotes">
        <pc:chgData name="Leigh Grace Rouyer" userId="fb44cd25d0af4960" providerId="LiveId" clId="{688F2959-41DF-4D6F-81AF-323D605F8E06}" dt="2024-09-09T20:53:50.193" v="10128" actId="1076"/>
        <pc:sldMkLst>
          <pc:docMk/>
          <pc:sldMk cId="0" sldId="280"/>
        </pc:sldMkLst>
        <pc:spChg chg="add mod">
          <ac:chgData name="Leigh Grace Rouyer" userId="fb44cd25d0af4960" providerId="LiveId" clId="{688F2959-41DF-4D6F-81AF-323D605F8E06}" dt="2024-09-09T20:38:13.861" v="9273"/>
          <ac:spMkLst>
            <pc:docMk/>
            <pc:sldMk cId="0" sldId="280"/>
            <ac:spMk id="4" creationId="{38BF1AA3-A7BE-9393-67A4-CC846583B8FA}"/>
          </ac:spMkLst>
        </pc:spChg>
        <pc:spChg chg="mod">
          <ac:chgData name="Leigh Grace Rouyer" userId="fb44cd25d0af4960" providerId="LiveId" clId="{688F2959-41DF-4D6F-81AF-323D605F8E06}" dt="2024-09-09T20:53:50.193" v="10128" actId="1076"/>
          <ac:spMkLst>
            <pc:docMk/>
            <pc:sldMk cId="0" sldId="280"/>
            <ac:spMk id="285" creationId="{00000000-0000-0000-0000-000000000000}"/>
          </ac:spMkLst>
        </pc:spChg>
        <pc:picChg chg="add mod">
          <ac:chgData name="Leigh Grace Rouyer" userId="fb44cd25d0af4960" providerId="LiveId" clId="{688F2959-41DF-4D6F-81AF-323D605F8E06}" dt="2024-09-09T20:42:12.709" v="9295" actId="1076"/>
          <ac:picMkLst>
            <pc:docMk/>
            <pc:sldMk cId="0" sldId="280"/>
            <ac:picMk id="3" creationId="{8BE3BA73-ED01-2F0C-32B3-EBF9E2B2203B}"/>
          </ac:picMkLst>
        </pc:picChg>
        <pc:picChg chg="add del mod">
          <ac:chgData name="Leigh Grace Rouyer" userId="fb44cd25d0af4960" providerId="LiveId" clId="{688F2959-41DF-4D6F-81AF-323D605F8E06}" dt="2024-09-09T20:41:43.841" v="9290" actId="478"/>
          <ac:picMkLst>
            <pc:docMk/>
            <pc:sldMk cId="0" sldId="280"/>
            <ac:picMk id="6" creationId="{3616200F-9A8F-9999-BF80-FA074D9FBA4C}"/>
          </ac:picMkLst>
        </pc:picChg>
        <pc:picChg chg="add mod">
          <ac:chgData name="Leigh Grace Rouyer" userId="fb44cd25d0af4960" providerId="LiveId" clId="{688F2959-41DF-4D6F-81AF-323D605F8E06}" dt="2024-09-09T20:42:15.371" v="9296" actId="1076"/>
          <ac:picMkLst>
            <pc:docMk/>
            <pc:sldMk cId="0" sldId="280"/>
            <ac:picMk id="8" creationId="{F30CA015-03DE-462D-1644-484B782DA201}"/>
          </ac:picMkLst>
        </pc:picChg>
        <pc:picChg chg="del mod">
          <ac:chgData name="Leigh Grace Rouyer" userId="fb44cd25d0af4960" providerId="LiveId" clId="{688F2959-41DF-4D6F-81AF-323D605F8E06}" dt="2024-09-09T20:37:56.705" v="9272" actId="478"/>
          <ac:picMkLst>
            <pc:docMk/>
            <pc:sldMk cId="0" sldId="280"/>
            <ac:picMk id="282" creationId="{00000000-0000-0000-0000-000000000000}"/>
          </ac:picMkLst>
        </pc:picChg>
        <pc:picChg chg="mod">
          <ac:chgData name="Leigh Grace Rouyer" userId="fb44cd25d0af4960" providerId="LiveId" clId="{688F2959-41DF-4D6F-81AF-323D605F8E06}" dt="2024-09-09T20:41:29.436" v="9287" actId="14100"/>
          <ac:picMkLst>
            <pc:docMk/>
            <pc:sldMk cId="0" sldId="280"/>
            <ac:picMk id="286" creationId="{00000000-0000-0000-0000-000000000000}"/>
          </ac:picMkLst>
        </pc:picChg>
      </pc:sldChg>
      <pc:sldChg chg="del modNotes">
        <pc:chgData name="Leigh Grace Rouyer" userId="fb44cd25d0af4960" providerId="LiveId" clId="{688F2959-41DF-4D6F-81AF-323D605F8E06}" dt="2024-08-28T19:53:13.400" v="161" actId="47"/>
        <pc:sldMkLst>
          <pc:docMk/>
          <pc:sldMk cId="0" sldId="281"/>
        </pc:sldMkLst>
      </pc:sldChg>
      <pc:sldChg chg="del modNotes">
        <pc:chgData name="Leigh Grace Rouyer" userId="fb44cd25d0af4960" providerId="LiveId" clId="{688F2959-41DF-4D6F-81AF-323D605F8E06}" dt="2024-08-28T19:53:13.400" v="161" actId="47"/>
        <pc:sldMkLst>
          <pc:docMk/>
          <pc:sldMk cId="0" sldId="282"/>
        </pc:sldMkLst>
      </pc:sldChg>
      <pc:sldChg chg="del modNotes">
        <pc:chgData name="Leigh Grace Rouyer" userId="fb44cd25d0af4960" providerId="LiveId" clId="{688F2959-41DF-4D6F-81AF-323D605F8E06}" dt="2024-08-28T19:53:17.845" v="162" actId="47"/>
        <pc:sldMkLst>
          <pc:docMk/>
          <pc:sldMk cId="0" sldId="283"/>
        </pc:sldMkLst>
      </pc:sldChg>
      <pc:sldChg chg="del modNotes">
        <pc:chgData name="Leigh Grace Rouyer" userId="fb44cd25d0af4960" providerId="LiveId" clId="{688F2959-41DF-4D6F-81AF-323D605F8E06}" dt="2024-08-28T19:53:20.746" v="163" actId="47"/>
        <pc:sldMkLst>
          <pc:docMk/>
          <pc:sldMk cId="0" sldId="284"/>
        </pc:sldMkLst>
      </pc:sldChg>
      <pc:sldChg chg="del modNotes">
        <pc:chgData name="Leigh Grace Rouyer" userId="fb44cd25d0af4960" providerId="LiveId" clId="{688F2959-41DF-4D6F-81AF-323D605F8E06}" dt="2024-08-28T19:53:24.609" v="164" actId="47"/>
        <pc:sldMkLst>
          <pc:docMk/>
          <pc:sldMk cId="0" sldId="285"/>
        </pc:sldMkLst>
      </pc:sldChg>
      <pc:sldChg chg="del modNotes">
        <pc:chgData name="Leigh Grace Rouyer" userId="fb44cd25d0af4960" providerId="LiveId" clId="{688F2959-41DF-4D6F-81AF-323D605F8E06}" dt="2024-08-28T19:53:26.987" v="165" actId="47"/>
        <pc:sldMkLst>
          <pc:docMk/>
          <pc:sldMk cId="0" sldId="286"/>
        </pc:sldMkLst>
      </pc:sldChg>
      <pc:sldChg chg="del modNotes">
        <pc:chgData name="Leigh Grace Rouyer" userId="fb44cd25d0af4960" providerId="LiveId" clId="{688F2959-41DF-4D6F-81AF-323D605F8E06}" dt="2024-09-06T21:48:12.562" v="2840" actId="47"/>
        <pc:sldMkLst>
          <pc:docMk/>
          <pc:sldMk cId="0" sldId="287"/>
        </pc:sldMkLst>
      </pc:sldChg>
      <pc:sldChg chg="delSp del mod modNotes">
        <pc:chgData name="Leigh Grace Rouyer" userId="fb44cd25d0af4960" providerId="LiveId" clId="{688F2959-41DF-4D6F-81AF-323D605F8E06}" dt="2024-09-06T21:48:08.166" v="2839" actId="47"/>
        <pc:sldMkLst>
          <pc:docMk/>
          <pc:sldMk cId="0" sldId="288"/>
        </pc:sldMkLst>
        <pc:picChg chg="del">
          <ac:chgData name="Leigh Grace Rouyer" userId="fb44cd25d0af4960" providerId="LiveId" clId="{688F2959-41DF-4D6F-81AF-323D605F8E06}" dt="2024-08-28T19:53:33.365" v="166" actId="478"/>
          <ac:picMkLst>
            <pc:docMk/>
            <pc:sldMk cId="0" sldId="288"/>
            <ac:picMk id="499" creationId="{00000000-0000-0000-0000-000000000000}"/>
          </ac:picMkLst>
        </pc:picChg>
      </pc:sldChg>
      <pc:sldChg chg="del modNotes">
        <pc:chgData name="Leigh Grace Rouyer" userId="fb44cd25d0af4960" providerId="LiveId" clId="{688F2959-41DF-4D6F-81AF-323D605F8E06}" dt="2024-09-08T16:46:17.691" v="7057" actId="47"/>
        <pc:sldMkLst>
          <pc:docMk/>
          <pc:sldMk cId="0" sldId="289"/>
        </pc:sldMkLst>
      </pc:sldChg>
      <pc:sldChg chg="del modNotes">
        <pc:chgData name="Leigh Grace Rouyer" userId="fb44cd25d0af4960" providerId="LiveId" clId="{688F2959-41DF-4D6F-81AF-323D605F8E06}" dt="2024-09-08T16:46:20.533" v="7058" actId="47"/>
        <pc:sldMkLst>
          <pc:docMk/>
          <pc:sldMk cId="0" sldId="290"/>
        </pc:sldMkLst>
      </pc:sldChg>
      <pc:sldChg chg="del modNotes">
        <pc:chgData name="Leigh Grace Rouyer" userId="fb44cd25d0af4960" providerId="LiveId" clId="{688F2959-41DF-4D6F-81AF-323D605F8E06}" dt="2024-08-28T20:06:20.131" v="201" actId="47"/>
        <pc:sldMkLst>
          <pc:docMk/>
          <pc:sldMk cId="0" sldId="291"/>
        </pc:sldMkLst>
      </pc:sldChg>
      <pc:sldChg chg="del modNotes">
        <pc:chgData name="Leigh Grace Rouyer" userId="fb44cd25d0af4960" providerId="LiveId" clId="{688F2959-41DF-4D6F-81AF-323D605F8E06}" dt="2024-09-08T16:14:07.034" v="5807" actId="47"/>
        <pc:sldMkLst>
          <pc:docMk/>
          <pc:sldMk cId="0" sldId="292"/>
        </pc:sldMkLst>
      </pc:sldChg>
      <pc:sldChg chg="del modNotes">
        <pc:chgData name="Leigh Grace Rouyer" userId="fb44cd25d0af4960" providerId="LiveId" clId="{688F2959-41DF-4D6F-81AF-323D605F8E06}" dt="2024-08-28T20:06:29.515" v="202" actId="47"/>
        <pc:sldMkLst>
          <pc:docMk/>
          <pc:sldMk cId="0" sldId="293"/>
        </pc:sldMkLst>
      </pc:sldChg>
      <pc:sldChg chg="del setBg modNotes">
        <pc:chgData name="Leigh Grace Rouyer" userId="fb44cd25d0af4960" providerId="LiveId" clId="{688F2959-41DF-4D6F-81AF-323D605F8E06}" dt="2024-08-28T20:06:32.348" v="203" actId="47"/>
        <pc:sldMkLst>
          <pc:docMk/>
          <pc:sldMk cId="0" sldId="294"/>
        </pc:sldMkLst>
      </pc:sldChg>
      <pc:sldChg chg="del modNotes">
        <pc:chgData name="Leigh Grace Rouyer" userId="fb44cd25d0af4960" providerId="LiveId" clId="{688F2959-41DF-4D6F-81AF-323D605F8E06}" dt="2024-09-06T21:48:41.565" v="2843" actId="47"/>
        <pc:sldMkLst>
          <pc:docMk/>
          <pc:sldMk cId="0" sldId="295"/>
        </pc:sldMkLst>
      </pc:sldChg>
      <pc:sldChg chg="del modNotes">
        <pc:chgData name="Leigh Grace Rouyer" userId="fb44cd25d0af4960" providerId="LiveId" clId="{688F2959-41DF-4D6F-81AF-323D605F8E06}" dt="2024-09-06T21:48:43.552" v="2844" actId="47"/>
        <pc:sldMkLst>
          <pc:docMk/>
          <pc:sldMk cId="0" sldId="296"/>
        </pc:sldMkLst>
      </pc:sldChg>
      <pc:sldChg chg="del modNotes">
        <pc:chgData name="Leigh Grace Rouyer" userId="fb44cd25d0af4960" providerId="LiveId" clId="{688F2959-41DF-4D6F-81AF-323D605F8E06}" dt="2024-09-08T16:46:27.524" v="7059" actId="47"/>
        <pc:sldMkLst>
          <pc:docMk/>
          <pc:sldMk cId="0" sldId="297"/>
        </pc:sldMkLst>
      </pc:sldChg>
      <pc:sldChg chg="del modNotes">
        <pc:chgData name="Leigh Grace Rouyer" userId="fb44cd25d0af4960" providerId="LiveId" clId="{688F2959-41DF-4D6F-81AF-323D605F8E06}" dt="2024-08-28T19:59:03.831" v="167" actId="47"/>
        <pc:sldMkLst>
          <pc:docMk/>
          <pc:sldMk cId="0" sldId="298"/>
        </pc:sldMkLst>
      </pc:sldChg>
      <pc:sldChg chg="del modNotes">
        <pc:chgData name="Leigh Grace Rouyer" userId="fb44cd25d0af4960" providerId="LiveId" clId="{688F2959-41DF-4D6F-81AF-323D605F8E06}" dt="2024-08-28T19:59:07.364" v="168" actId="47"/>
        <pc:sldMkLst>
          <pc:docMk/>
          <pc:sldMk cId="0" sldId="299"/>
        </pc:sldMkLst>
      </pc:sldChg>
      <pc:sldChg chg="addSp delSp modSp mod ord modNotes modNotesTx">
        <pc:chgData name="Leigh Grace Rouyer" userId="fb44cd25d0af4960" providerId="LiveId" clId="{688F2959-41DF-4D6F-81AF-323D605F8E06}" dt="2024-09-08T21:27:30.196" v="8774"/>
        <pc:sldMkLst>
          <pc:docMk/>
          <pc:sldMk cId="0" sldId="300"/>
        </pc:sldMkLst>
        <pc:spChg chg="add mod">
          <ac:chgData name="Leigh Grace Rouyer" userId="fb44cd25d0af4960" providerId="LiveId" clId="{688F2959-41DF-4D6F-81AF-323D605F8E06}" dt="2024-09-08T21:16:42.327" v="7849"/>
          <ac:spMkLst>
            <pc:docMk/>
            <pc:sldMk cId="0" sldId="300"/>
            <ac:spMk id="2" creationId="{0CA4A855-2BFD-28E8-D1F6-8C322F72C9C1}"/>
          </ac:spMkLst>
        </pc:spChg>
        <pc:spChg chg="mod">
          <ac:chgData name="Leigh Grace Rouyer" userId="fb44cd25d0af4960" providerId="LiveId" clId="{688F2959-41DF-4D6F-81AF-323D605F8E06}" dt="2024-09-08T21:15:51.651" v="7841" actId="20577"/>
          <ac:spMkLst>
            <pc:docMk/>
            <pc:sldMk cId="0" sldId="300"/>
            <ac:spMk id="584" creationId="{00000000-0000-0000-0000-000000000000}"/>
          </ac:spMkLst>
        </pc:spChg>
        <pc:spChg chg="del mod">
          <ac:chgData name="Leigh Grace Rouyer" userId="fb44cd25d0af4960" providerId="LiveId" clId="{688F2959-41DF-4D6F-81AF-323D605F8E06}" dt="2024-09-08T21:16:24.789" v="7846" actId="478"/>
          <ac:spMkLst>
            <pc:docMk/>
            <pc:sldMk cId="0" sldId="300"/>
            <ac:spMk id="590" creationId="{00000000-0000-0000-0000-000000000000}"/>
          </ac:spMkLst>
        </pc:spChg>
        <pc:spChg chg="del mod">
          <ac:chgData name="Leigh Grace Rouyer" userId="fb44cd25d0af4960" providerId="LiveId" clId="{688F2959-41DF-4D6F-81AF-323D605F8E06}" dt="2024-09-08T21:16:30.919" v="7848" actId="478"/>
          <ac:spMkLst>
            <pc:docMk/>
            <pc:sldMk cId="0" sldId="300"/>
            <ac:spMk id="594" creationId="{00000000-0000-0000-0000-000000000000}"/>
          </ac:spMkLst>
        </pc:spChg>
        <pc:spChg chg="del">
          <ac:chgData name="Leigh Grace Rouyer" userId="fb44cd25d0af4960" providerId="LiveId" clId="{688F2959-41DF-4D6F-81AF-323D605F8E06}" dt="2024-09-08T21:16:19.954" v="7844" actId="478"/>
          <ac:spMkLst>
            <pc:docMk/>
            <pc:sldMk cId="0" sldId="300"/>
            <ac:spMk id="598" creationId="{00000000-0000-0000-0000-000000000000}"/>
          </ac:spMkLst>
        </pc:spChg>
        <pc:spChg chg="del">
          <ac:chgData name="Leigh Grace Rouyer" userId="fb44cd25d0af4960" providerId="LiveId" clId="{688F2959-41DF-4D6F-81AF-323D605F8E06}" dt="2024-09-08T21:16:27.697" v="7847" actId="478"/>
          <ac:spMkLst>
            <pc:docMk/>
            <pc:sldMk cId="0" sldId="300"/>
            <ac:spMk id="599" creationId="{00000000-0000-0000-0000-000000000000}"/>
          </ac:spMkLst>
        </pc:spChg>
      </pc:sldChg>
      <pc:sldChg chg="del modNotes">
        <pc:chgData name="Leigh Grace Rouyer" userId="fb44cd25d0af4960" providerId="LiveId" clId="{688F2959-41DF-4D6F-81AF-323D605F8E06}" dt="2024-08-28T19:59:22.237" v="169" actId="47"/>
        <pc:sldMkLst>
          <pc:docMk/>
          <pc:sldMk cId="0" sldId="301"/>
        </pc:sldMkLst>
      </pc:sldChg>
      <pc:sldChg chg="del modNotes">
        <pc:chgData name="Leigh Grace Rouyer" userId="fb44cd25d0af4960" providerId="LiveId" clId="{688F2959-41DF-4D6F-81AF-323D605F8E06}" dt="2024-08-28T19:59:30.635" v="170" actId="47"/>
        <pc:sldMkLst>
          <pc:docMk/>
          <pc:sldMk cId="0" sldId="302"/>
        </pc:sldMkLst>
      </pc:sldChg>
      <pc:sldChg chg="del modNotes">
        <pc:chgData name="Leigh Grace Rouyer" userId="fb44cd25d0af4960" providerId="LiveId" clId="{688F2959-41DF-4D6F-81AF-323D605F8E06}" dt="2024-08-28T19:59:39.431" v="171" actId="47"/>
        <pc:sldMkLst>
          <pc:docMk/>
          <pc:sldMk cId="0" sldId="303"/>
        </pc:sldMkLst>
      </pc:sldChg>
      <pc:sldChg chg="del modNotes">
        <pc:chgData name="Leigh Grace Rouyer" userId="fb44cd25d0af4960" providerId="LiveId" clId="{688F2959-41DF-4D6F-81AF-323D605F8E06}" dt="2024-08-28T19:59:56.076" v="172" actId="47"/>
        <pc:sldMkLst>
          <pc:docMk/>
          <pc:sldMk cId="0" sldId="304"/>
        </pc:sldMkLst>
      </pc:sldChg>
      <pc:sldChg chg="del modNotes">
        <pc:chgData name="Leigh Grace Rouyer" userId="fb44cd25d0af4960" providerId="LiveId" clId="{688F2959-41DF-4D6F-81AF-323D605F8E06}" dt="2024-08-28T19:59:57.855" v="173" actId="47"/>
        <pc:sldMkLst>
          <pc:docMk/>
          <pc:sldMk cId="0" sldId="305"/>
        </pc:sldMkLst>
      </pc:sldChg>
      <pc:sldChg chg="del modNotes">
        <pc:chgData name="Leigh Grace Rouyer" userId="fb44cd25d0af4960" providerId="LiveId" clId="{688F2959-41DF-4D6F-81AF-323D605F8E06}" dt="2024-08-28T20:00:02.057" v="174" actId="47"/>
        <pc:sldMkLst>
          <pc:docMk/>
          <pc:sldMk cId="0" sldId="306"/>
        </pc:sldMkLst>
      </pc:sldChg>
      <pc:sldChg chg="del modNotes">
        <pc:chgData name="Leigh Grace Rouyer" userId="fb44cd25d0af4960" providerId="LiveId" clId="{688F2959-41DF-4D6F-81AF-323D605F8E06}" dt="2024-08-28T20:00:06.338" v="175" actId="47"/>
        <pc:sldMkLst>
          <pc:docMk/>
          <pc:sldMk cId="0" sldId="307"/>
        </pc:sldMkLst>
      </pc:sldChg>
      <pc:sldChg chg="del modNotes">
        <pc:chgData name="Leigh Grace Rouyer" userId="fb44cd25d0af4960" providerId="LiveId" clId="{688F2959-41DF-4D6F-81AF-323D605F8E06}" dt="2024-09-09T19:53:13.449" v="9138" actId="2696"/>
        <pc:sldMkLst>
          <pc:docMk/>
          <pc:sldMk cId="0" sldId="308"/>
        </pc:sldMkLst>
      </pc:sldChg>
      <pc:sldChg chg="addSp modSp new mod modNotesTx">
        <pc:chgData name="Leigh Grace Rouyer" userId="fb44cd25d0af4960" providerId="LiveId" clId="{688F2959-41DF-4D6F-81AF-323D605F8E06}" dt="2024-09-09T20:45:47.610" v="9425"/>
        <pc:sldMkLst>
          <pc:docMk/>
          <pc:sldMk cId="4275595538" sldId="309"/>
        </pc:sldMkLst>
        <pc:spChg chg="mod">
          <ac:chgData name="Leigh Grace Rouyer" userId="fb44cd25d0af4960" providerId="LiveId" clId="{688F2959-41DF-4D6F-81AF-323D605F8E06}" dt="2024-09-04T22:44:13.653" v="1866" actId="403"/>
          <ac:spMkLst>
            <pc:docMk/>
            <pc:sldMk cId="4275595538" sldId="309"/>
            <ac:spMk id="2" creationId="{4D09AF5F-371C-1A2B-6A6F-15F3B5671EB6}"/>
          </ac:spMkLst>
        </pc:spChg>
        <pc:spChg chg="mod">
          <ac:chgData name="Leigh Grace Rouyer" userId="fb44cd25d0af4960" providerId="LiveId" clId="{688F2959-41DF-4D6F-81AF-323D605F8E06}" dt="2024-09-09T19:38:16.179" v="8978" actId="114"/>
          <ac:spMkLst>
            <pc:docMk/>
            <pc:sldMk cId="4275595538" sldId="309"/>
            <ac:spMk id="3" creationId="{24857218-0722-A5B5-17B2-238B9B345721}"/>
          </ac:spMkLst>
        </pc:spChg>
        <pc:spChg chg="add mod">
          <ac:chgData name="Leigh Grace Rouyer" userId="fb44cd25d0af4960" providerId="LiveId" clId="{688F2959-41DF-4D6F-81AF-323D605F8E06}" dt="2024-09-04T22:09:03.706" v="1123"/>
          <ac:spMkLst>
            <pc:docMk/>
            <pc:sldMk cId="4275595538" sldId="309"/>
            <ac:spMk id="5" creationId="{889E4F38-8387-9595-CBD5-920D53FBEEBE}"/>
          </ac:spMkLst>
        </pc:spChg>
        <pc:picChg chg="add mod">
          <ac:chgData name="Leigh Grace Rouyer" userId="fb44cd25d0af4960" providerId="LiveId" clId="{688F2959-41DF-4D6F-81AF-323D605F8E06}" dt="2024-09-03T19:09:55.296" v="602" actId="1076"/>
          <ac:picMkLst>
            <pc:docMk/>
            <pc:sldMk cId="4275595538" sldId="309"/>
            <ac:picMk id="4" creationId="{32FE4A7D-1759-9762-8E03-CF5F682450F8}"/>
          </ac:picMkLst>
        </pc:picChg>
      </pc:sldChg>
      <pc:sldChg chg="addSp modSp new mod ord modNotesTx">
        <pc:chgData name="Leigh Grace Rouyer" userId="fb44cd25d0af4960" providerId="LiveId" clId="{688F2959-41DF-4D6F-81AF-323D605F8E06}" dt="2024-09-09T20:48:51.474" v="9848" actId="313"/>
        <pc:sldMkLst>
          <pc:docMk/>
          <pc:sldMk cId="2165287093" sldId="310"/>
        </pc:sldMkLst>
        <pc:spChg chg="mod">
          <ac:chgData name="Leigh Grace Rouyer" userId="fb44cd25d0af4960" providerId="LiveId" clId="{688F2959-41DF-4D6F-81AF-323D605F8E06}" dt="2024-09-04T22:48:59.624" v="1980" actId="1076"/>
          <ac:spMkLst>
            <pc:docMk/>
            <pc:sldMk cId="2165287093" sldId="310"/>
            <ac:spMk id="2" creationId="{E51F9427-F713-1FD8-C57D-AA43A051CBD4}"/>
          </ac:spMkLst>
        </pc:spChg>
        <pc:spChg chg="mod">
          <ac:chgData name="Leigh Grace Rouyer" userId="fb44cd25d0af4960" providerId="LiveId" clId="{688F2959-41DF-4D6F-81AF-323D605F8E06}" dt="2024-09-09T19:43:30.973" v="9015" actId="20577"/>
          <ac:spMkLst>
            <pc:docMk/>
            <pc:sldMk cId="2165287093" sldId="310"/>
            <ac:spMk id="3" creationId="{24A61FBA-A5E7-61DC-B37E-CD65B66CEAF5}"/>
          </ac:spMkLst>
        </pc:spChg>
        <pc:spChg chg="add mod">
          <ac:chgData name="Leigh Grace Rouyer" userId="fb44cd25d0af4960" providerId="LiveId" clId="{688F2959-41DF-4D6F-81AF-323D605F8E06}" dt="2024-09-04T22:09:10.360" v="1124"/>
          <ac:spMkLst>
            <pc:docMk/>
            <pc:sldMk cId="2165287093" sldId="310"/>
            <ac:spMk id="5" creationId="{416E6546-FA47-A112-17EF-F0CD537840A7}"/>
          </ac:spMkLst>
        </pc:spChg>
        <pc:picChg chg="add mod">
          <ac:chgData name="Leigh Grace Rouyer" userId="fb44cd25d0af4960" providerId="LiveId" clId="{688F2959-41DF-4D6F-81AF-323D605F8E06}" dt="2024-09-03T19:13:33.875" v="1043" actId="1076"/>
          <ac:picMkLst>
            <pc:docMk/>
            <pc:sldMk cId="2165287093" sldId="310"/>
            <ac:picMk id="4" creationId="{40F19CA5-35FF-15C7-8888-992B5CFC1297}"/>
          </ac:picMkLst>
        </pc:picChg>
      </pc:sldChg>
      <pc:sldChg chg="addSp delSp modSp add mod ord modNotesTx">
        <pc:chgData name="Leigh Grace Rouyer" userId="fb44cd25d0af4960" providerId="LiveId" clId="{688F2959-41DF-4D6F-81AF-323D605F8E06}" dt="2024-09-09T19:40:16.076" v="8987" actId="1076"/>
        <pc:sldMkLst>
          <pc:docMk/>
          <pc:sldMk cId="767418507" sldId="311"/>
        </pc:sldMkLst>
        <pc:spChg chg="mod">
          <ac:chgData name="Leigh Grace Rouyer" userId="fb44cd25d0af4960" providerId="LiveId" clId="{688F2959-41DF-4D6F-81AF-323D605F8E06}" dt="2024-09-04T22:49:07.283" v="1981" actId="1076"/>
          <ac:spMkLst>
            <pc:docMk/>
            <pc:sldMk cId="767418507" sldId="311"/>
            <ac:spMk id="2" creationId="{4D09AF5F-371C-1A2B-6A6F-15F3B5671EB6}"/>
          </ac:spMkLst>
        </pc:spChg>
        <pc:spChg chg="mod">
          <ac:chgData name="Leigh Grace Rouyer" userId="fb44cd25d0af4960" providerId="LiveId" clId="{688F2959-41DF-4D6F-81AF-323D605F8E06}" dt="2024-09-04T22:47:37.727" v="1937" actId="12"/>
          <ac:spMkLst>
            <pc:docMk/>
            <pc:sldMk cId="767418507" sldId="311"/>
            <ac:spMk id="3" creationId="{24857218-0722-A5B5-17B2-238B9B345721}"/>
          </ac:spMkLst>
        </pc:spChg>
        <pc:picChg chg="del">
          <ac:chgData name="Leigh Grace Rouyer" userId="fb44cd25d0af4960" providerId="LiveId" clId="{688F2959-41DF-4D6F-81AF-323D605F8E06}" dt="2024-09-04T22:40:03.049" v="1641" actId="478"/>
          <ac:picMkLst>
            <pc:docMk/>
            <pc:sldMk cId="767418507" sldId="311"/>
            <ac:picMk id="4" creationId="{32FE4A7D-1759-9762-8E03-CF5F682450F8}"/>
          </ac:picMkLst>
        </pc:picChg>
        <pc:picChg chg="add mod">
          <ac:chgData name="Leigh Grace Rouyer" userId="fb44cd25d0af4960" providerId="LiveId" clId="{688F2959-41DF-4D6F-81AF-323D605F8E06}" dt="2024-09-09T19:40:16.076" v="8987" actId="1076"/>
          <ac:picMkLst>
            <pc:docMk/>
            <pc:sldMk cId="767418507" sldId="311"/>
            <ac:picMk id="1026" creationId="{404F5387-6936-8248-AAFD-4DD34CFCB457}"/>
          </ac:picMkLst>
        </pc:picChg>
      </pc:sldChg>
      <pc:sldChg chg="addSp modSp new mod">
        <pc:chgData name="Leigh Grace Rouyer" userId="fb44cd25d0af4960" providerId="LiveId" clId="{688F2959-41DF-4D6F-81AF-323D605F8E06}" dt="2024-09-07T01:04:41.945" v="2938"/>
        <pc:sldMkLst>
          <pc:docMk/>
          <pc:sldMk cId="2902888326" sldId="312"/>
        </pc:sldMkLst>
        <pc:spChg chg="add mod">
          <ac:chgData name="Leigh Grace Rouyer" userId="fb44cd25d0af4960" providerId="LiveId" clId="{688F2959-41DF-4D6F-81AF-323D605F8E06}" dt="2024-09-07T01:04:41.945" v="2938"/>
          <ac:spMkLst>
            <pc:docMk/>
            <pc:sldMk cId="2902888326" sldId="312"/>
            <ac:spMk id="4" creationId="{7652FCEA-68CB-4E10-A919-7566B0D72A0D}"/>
          </ac:spMkLst>
        </pc:spChg>
        <pc:picChg chg="add">
          <ac:chgData name="Leigh Grace Rouyer" userId="fb44cd25d0af4960" providerId="LiveId" clId="{688F2959-41DF-4D6F-81AF-323D605F8E06}" dt="2024-09-07T01:04:28.147" v="2936" actId="22"/>
          <ac:picMkLst>
            <pc:docMk/>
            <pc:sldMk cId="2902888326" sldId="312"/>
            <ac:picMk id="3" creationId="{BF67DF1C-D66D-D39D-51F4-4BF1F0175C78}"/>
          </ac:picMkLst>
        </pc:picChg>
      </pc:sldChg>
      <pc:sldChg chg="addSp modSp new mod modNotesTx">
        <pc:chgData name="Leigh Grace Rouyer" userId="fb44cd25d0af4960" providerId="LiveId" clId="{688F2959-41DF-4D6F-81AF-323D605F8E06}" dt="2024-09-08T15:47:23.709" v="3212" actId="20577"/>
        <pc:sldMkLst>
          <pc:docMk/>
          <pc:sldMk cId="2728917783" sldId="313"/>
        </pc:sldMkLst>
        <pc:spChg chg="add mod">
          <ac:chgData name="Leigh Grace Rouyer" userId="fb44cd25d0af4960" providerId="LiveId" clId="{688F2959-41DF-4D6F-81AF-323D605F8E06}" dt="2024-09-07T01:04:51.370" v="2940"/>
          <ac:spMkLst>
            <pc:docMk/>
            <pc:sldMk cId="2728917783" sldId="313"/>
            <ac:spMk id="2" creationId="{9320075A-8F88-D722-6F9C-74B512967860}"/>
          </ac:spMkLst>
        </pc:spChg>
        <pc:picChg chg="add mod">
          <ac:chgData name="Leigh Grace Rouyer" userId="fb44cd25d0af4960" providerId="LiveId" clId="{688F2959-41DF-4D6F-81AF-323D605F8E06}" dt="2024-09-08T15:46:22.582" v="3064" actId="1076"/>
          <ac:picMkLst>
            <pc:docMk/>
            <pc:sldMk cId="2728917783" sldId="313"/>
            <ac:picMk id="4" creationId="{FC014FA8-CA58-CE06-1AA4-303755F79449}"/>
          </ac:picMkLst>
        </pc:picChg>
      </pc:sldChg>
      <pc:sldChg chg="addSp modSp new mod">
        <pc:chgData name="Leigh Grace Rouyer" userId="fb44cd25d0af4960" providerId="LiveId" clId="{688F2959-41DF-4D6F-81AF-323D605F8E06}" dt="2024-09-08T15:49:56.806" v="3217" actId="1076"/>
        <pc:sldMkLst>
          <pc:docMk/>
          <pc:sldMk cId="1469371374" sldId="314"/>
        </pc:sldMkLst>
        <pc:spChg chg="add mod">
          <ac:chgData name="Leigh Grace Rouyer" userId="fb44cd25d0af4960" providerId="LiveId" clId="{688F2959-41DF-4D6F-81AF-323D605F8E06}" dt="2024-09-08T15:47:57.983" v="3214"/>
          <ac:spMkLst>
            <pc:docMk/>
            <pc:sldMk cId="1469371374" sldId="314"/>
            <ac:spMk id="2" creationId="{CC34726A-550F-9FBE-C98D-37014692BCDB}"/>
          </ac:spMkLst>
        </pc:spChg>
        <pc:picChg chg="add mod">
          <ac:chgData name="Leigh Grace Rouyer" userId="fb44cd25d0af4960" providerId="LiveId" clId="{688F2959-41DF-4D6F-81AF-323D605F8E06}" dt="2024-09-08T15:49:56.806" v="3217" actId="1076"/>
          <ac:picMkLst>
            <pc:docMk/>
            <pc:sldMk cId="1469371374" sldId="314"/>
            <ac:picMk id="4" creationId="{363AB7A5-167A-D578-1218-BEAC794AD79A}"/>
          </ac:picMkLst>
        </pc:picChg>
      </pc:sldChg>
      <pc:sldChg chg="addSp delSp add mod modNotesTx">
        <pc:chgData name="Leigh Grace Rouyer" userId="fb44cd25d0af4960" providerId="LiveId" clId="{688F2959-41DF-4D6F-81AF-323D605F8E06}" dt="2024-09-08T15:51:57.393" v="3394" actId="20577"/>
        <pc:sldMkLst>
          <pc:docMk/>
          <pc:sldMk cId="3416163205" sldId="315"/>
        </pc:sldMkLst>
        <pc:picChg chg="del">
          <ac:chgData name="Leigh Grace Rouyer" userId="fb44cd25d0af4960" providerId="LiveId" clId="{688F2959-41DF-4D6F-81AF-323D605F8E06}" dt="2024-09-08T15:50:08.985" v="3219" actId="478"/>
          <ac:picMkLst>
            <pc:docMk/>
            <pc:sldMk cId="3416163205" sldId="315"/>
            <ac:picMk id="4" creationId="{363AB7A5-167A-D578-1218-BEAC794AD79A}"/>
          </ac:picMkLst>
        </pc:picChg>
        <pc:picChg chg="add">
          <ac:chgData name="Leigh Grace Rouyer" userId="fb44cd25d0af4960" providerId="LiveId" clId="{688F2959-41DF-4D6F-81AF-323D605F8E06}" dt="2024-09-08T15:51:20.682" v="3220" actId="22"/>
          <ac:picMkLst>
            <pc:docMk/>
            <pc:sldMk cId="3416163205" sldId="315"/>
            <ac:picMk id="5" creationId="{6FF59804-799F-1A40-4728-2515AE6FFA5B}"/>
          </ac:picMkLst>
        </pc:picChg>
      </pc:sldChg>
      <pc:sldChg chg="addSp delSp modSp add mod modNotesTx">
        <pc:chgData name="Leigh Grace Rouyer" userId="fb44cd25d0af4960" providerId="LiveId" clId="{688F2959-41DF-4D6F-81AF-323D605F8E06}" dt="2024-09-09T20:55:43.778" v="10129" actId="2711"/>
        <pc:sldMkLst>
          <pc:docMk/>
          <pc:sldMk cId="2886435231" sldId="316"/>
        </pc:sldMkLst>
        <pc:spChg chg="mod">
          <ac:chgData name="Leigh Grace Rouyer" userId="fb44cd25d0af4960" providerId="LiveId" clId="{688F2959-41DF-4D6F-81AF-323D605F8E06}" dt="2024-09-08T16:34:42.093" v="6060" actId="122"/>
          <ac:spMkLst>
            <pc:docMk/>
            <pc:sldMk cId="2886435231" sldId="316"/>
            <ac:spMk id="4" creationId="{50DA1DFD-D16C-2C7B-3684-4281E36965F7}"/>
          </ac:spMkLst>
        </pc:spChg>
        <pc:spChg chg="mod">
          <ac:chgData name="Leigh Grace Rouyer" userId="fb44cd25d0af4960" providerId="LiveId" clId="{688F2959-41DF-4D6F-81AF-323D605F8E06}" dt="2024-09-09T20:55:43.778" v="10129" actId="2711"/>
          <ac:spMkLst>
            <pc:docMk/>
            <pc:sldMk cId="2886435231" sldId="316"/>
            <ac:spMk id="5" creationId="{A4C7A64C-7CC6-157E-D28A-EF21D25749DA}"/>
          </ac:spMkLst>
        </pc:spChg>
        <pc:picChg chg="del">
          <ac:chgData name="Leigh Grace Rouyer" userId="fb44cd25d0af4960" providerId="LiveId" clId="{688F2959-41DF-4D6F-81AF-323D605F8E06}" dt="2024-09-08T16:15:35.090" v="5813" actId="478"/>
          <ac:picMkLst>
            <pc:docMk/>
            <pc:sldMk cId="2886435231" sldId="316"/>
            <ac:picMk id="397" creationId="{00000000-0000-0000-0000-000000000000}"/>
          </ac:picMkLst>
        </pc:picChg>
        <pc:picChg chg="add mod">
          <ac:chgData name="Leigh Grace Rouyer" userId="fb44cd25d0af4960" providerId="LiveId" clId="{688F2959-41DF-4D6F-81AF-323D605F8E06}" dt="2024-09-09T19:47:28.296" v="9130" actId="14100"/>
          <ac:picMkLst>
            <pc:docMk/>
            <pc:sldMk cId="2886435231" sldId="316"/>
            <ac:picMk id="2050" creationId="{1C2BC57A-DB30-4B45-DE22-2F5264F53B7D}"/>
          </ac:picMkLst>
        </pc:picChg>
      </pc:sldChg>
      <pc:sldChg chg="addSp modSp new mod ord">
        <pc:chgData name="Leigh Grace Rouyer" userId="fb44cd25d0af4960" providerId="LiveId" clId="{688F2959-41DF-4D6F-81AF-323D605F8E06}" dt="2024-09-09T19:44:06.860" v="9113" actId="27636"/>
        <pc:sldMkLst>
          <pc:docMk/>
          <pc:sldMk cId="2504903907" sldId="317"/>
        </pc:sldMkLst>
        <pc:spChg chg="mod">
          <ac:chgData name="Leigh Grace Rouyer" userId="fb44cd25d0af4960" providerId="LiveId" clId="{688F2959-41DF-4D6F-81AF-323D605F8E06}" dt="2024-09-08T21:15:33.074" v="7837" actId="113"/>
          <ac:spMkLst>
            <pc:docMk/>
            <pc:sldMk cId="2504903907" sldId="317"/>
            <ac:spMk id="2" creationId="{BDBDEB61-DDBC-8A4F-A1CE-AC9702002570}"/>
          </ac:spMkLst>
        </pc:spChg>
        <pc:spChg chg="mod">
          <ac:chgData name="Leigh Grace Rouyer" userId="fb44cd25d0af4960" providerId="LiveId" clId="{688F2959-41DF-4D6F-81AF-323D605F8E06}" dt="2024-09-09T19:44:06.860" v="9113" actId="27636"/>
          <ac:spMkLst>
            <pc:docMk/>
            <pc:sldMk cId="2504903907" sldId="317"/>
            <ac:spMk id="3" creationId="{459AE58C-F3E4-6C41-E0D7-467D86C2DF70}"/>
          </ac:spMkLst>
        </pc:spChg>
        <pc:spChg chg="add mod">
          <ac:chgData name="Leigh Grace Rouyer" userId="fb44cd25d0af4960" providerId="LiveId" clId="{688F2959-41DF-4D6F-81AF-323D605F8E06}" dt="2024-09-08T21:13:06.515" v="7817"/>
          <ac:spMkLst>
            <pc:docMk/>
            <pc:sldMk cId="2504903907" sldId="317"/>
            <ac:spMk id="4" creationId="{2E010C2C-CCA2-25C5-ABC3-74A2AB687F6E}"/>
          </ac:spMkLst>
        </pc:spChg>
        <pc:picChg chg="add mod">
          <ac:chgData name="Leigh Grace Rouyer" userId="fb44cd25d0af4960" providerId="LiveId" clId="{688F2959-41DF-4D6F-81AF-323D605F8E06}" dt="2024-09-08T21:13:45.483" v="7819" actId="1076"/>
          <ac:picMkLst>
            <pc:docMk/>
            <pc:sldMk cId="2504903907" sldId="317"/>
            <ac:picMk id="3074" creationId="{21DFE43D-0112-6AB6-F6AC-E09AD130BF7D}"/>
          </ac:picMkLst>
        </pc:picChg>
      </pc:sldChg>
      <pc:sldChg chg="addSp delSp modSp new mod">
        <pc:chgData name="Leigh Grace Rouyer" userId="fb44cd25d0af4960" providerId="LiveId" clId="{688F2959-41DF-4D6F-81AF-323D605F8E06}" dt="2024-09-08T21:27:12.820" v="8772" actId="20577"/>
        <pc:sldMkLst>
          <pc:docMk/>
          <pc:sldMk cId="3054829836" sldId="318"/>
        </pc:sldMkLst>
        <pc:spChg chg="mod">
          <ac:chgData name="Leigh Grace Rouyer" userId="fb44cd25d0af4960" providerId="LiveId" clId="{688F2959-41DF-4D6F-81AF-323D605F8E06}" dt="2024-09-08T21:21:03.483" v="8201" actId="1076"/>
          <ac:spMkLst>
            <pc:docMk/>
            <pc:sldMk cId="3054829836" sldId="318"/>
            <ac:spMk id="2" creationId="{2FC58D6D-1356-899C-7BE9-770A89CD2CF2}"/>
          </ac:spMkLst>
        </pc:spChg>
        <pc:spChg chg="mod">
          <ac:chgData name="Leigh Grace Rouyer" userId="fb44cd25d0af4960" providerId="LiveId" clId="{688F2959-41DF-4D6F-81AF-323D605F8E06}" dt="2024-09-08T21:27:12.820" v="8772" actId="20577"/>
          <ac:spMkLst>
            <pc:docMk/>
            <pc:sldMk cId="3054829836" sldId="318"/>
            <ac:spMk id="3" creationId="{10089400-9CFB-1FE8-14A4-582602AF5DF6}"/>
          </ac:spMkLst>
        </pc:spChg>
        <pc:spChg chg="add mod">
          <ac:chgData name="Leigh Grace Rouyer" userId="fb44cd25d0af4960" providerId="LiveId" clId="{688F2959-41DF-4D6F-81AF-323D605F8E06}" dt="2024-09-08T21:24:01.489" v="8410"/>
          <ac:spMkLst>
            <pc:docMk/>
            <pc:sldMk cId="3054829836" sldId="318"/>
            <ac:spMk id="4" creationId="{A8361003-DE8C-B12D-5BF3-DBB3991D142D}"/>
          </ac:spMkLst>
        </pc:spChg>
        <pc:picChg chg="add mod">
          <ac:chgData name="Leigh Grace Rouyer" userId="fb44cd25d0af4960" providerId="LiveId" clId="{688F2959-41DF-4D6F-81AF-323D605F8E06}" dt="2024-09-08T21:24:10.943" v="8414" actId="1076"/>
          <ac:picMkLst>
            <pc:docMk/>
            <pc:sldMk cId="3054829836" sldId="318"/>
            <ac:picMk id="5" creationId="{64465E65-F18D-007B-AD5D-BF8475EF0816}"/>
          </ac:picMkLst>
        </pc:picChg>
        <pc:picChg chg="add">
          <ac:chgData name="Leigh Grace Rouyer" userId="fb44cd25d0af4960" providerId="LiveId" clId="{688F2959-41DF-4D6F-81AF-323D605F8E06}" dt="2024-09-08T21:23:17.820" v="8406"/>
          <ac:picMkLst>
            <pc:docMk/>
            <pc:sldMk cId="3054829836" sldId="318"/>
            <ac:picMk id="4098" creationId="{BFDFD4E5-02D2-8458-5CFA-E61599D42814}"/>
          </ac:picMkLst>
        </pc:picChg>
        <pc:picChg chg="add del mod">
          <ac:chgData name="Leigh Grace Rouyer" userId="fb44cd25d0af4960" providerId="LiveId" clId="{688F2959-41DF-4D6F-81AF-323D605F8E06}" dt="2024-09-08T21:24:06.675" v="8412" actId="21"/>
          <ac:picMkLst>
            <pc:docMk/>
            <pc:sldMk cId="3054829836" sldId="318"/>
            <ac:picMk id="4100" creationId="{64465E65-F18D-007B-AD5D-BF8475EF0816}"/>
          </ac:picMkLst>
        </pc:picChg>
      </pc:sldChg>
      <pc:sldChg chg="addSp delSp modSp add mod modNotes">
        <pc:chgData name="Leigh Grace Rouyer" userId="fb44cd25d0af4960" providerId="LiveId" clId="{688F2959-41DF-4D6F-81AF-323D605F8E06}" dt="2024-09-09T20:44:22.095" v="9405" actId="1076"/>
        <pc:sldMkLst>
          <pc:docMk/>
          <pc:sldMk cId="0" sldId="319"/>
        </pc:sldMkLst>
        <pc:spChg chg="add del">
          <ac:chgData name="Leigh Grace Rouyer" userId="fb44cd25d0af4960" providerId="LiveId" clId="{688F2959-41DF-4D6F-81AF-323D605F8E06}" dt="2024-09-09T20:33:33.892" v="9199" actId="22"/>
          <ac:spMkLst>
            <pc:docMk/>
            <pc:sldMk cId="0" sldId="319"/>
            <ac:spMk id="3" creationId="{5D0877D3-FEDA-DF61-9A86-1EA952F677F0}"/>
          </ac:spMkLst>
        </pc:spChg>
        <pc:spChg chg="add mod">
          <ac:chgData name="Leigh Grace Rouyer" userId="fb44cd25d0af4960" providerId="LiveId" clId="{688F2959-41DF-4D6F-81AF-323D605F8E06}" dt="2024-09-09T20:34:16.458" v="9206"/>
          <ac:spMkLst>
            <pc:docMk/>
            <pc:sldMk cId="0" sldId="319"/>
            <ac:spMk id="4" creationId="{7A59B140-FEF6-F4D5-B3DF-4BBBEE1F113E}"/>
          </ac:spMkLst>
        </pc:spChg>
        <pc:spChg chg="add mod">
          <ac:chgData name="Leigh Grace Rouyer" userId="fb44cd25d0af4960" providerId="LiveId" clId="{688F2959-41DF-4D6F-81AF-323D605F8E06}" dt="2024-09-09T20:44:08.900" v="9402" actId="1076"/>
          <ac:spMkLst>
            <pc:docMk/>
            <pc:sldMk cId="0" sldId="319"/>
            <ac:spMk id="7" creationId="{3C2324E1-5116-0B38-FB5D-62B36216E656}"/>
          </ac:spMkLst>
        </pc:spChg>
        <pc:spChg chg="del">
          <ac:chgData name="Leigh Grace Rouyer" userId="fb44cd25d0af4960" providerId="LiveId" clId="{688F2959-41DF-4D6F-81AF-323D605F8E06}" dt="2024-09-09T20:27:13.013" v="9142" actId="478"/>
          <ac:spMkLst>
            <pc:docMk/>
            <pc:sldMk cId="0" sldId="319"/>
            <ac:spMk id="79" creationId="{00000000-0000-0000-0000-000000000000}"/>
          </ac:spMkLst>
        </pc:spChg>
        <pc:spChg chg="mod">
          <ac:chgData name="Leigh Grace Rouyer" userId="fb44cd25d0af4960" providerId="LiveId" clId="{688F2959-41DF-4D6F-81AF-323D605F8E06}" dt="2024-09-09T20:44:19.244" v="9404" actId="1076"/>
          <ac:spMkLst>
            <pc:docMk/>
            <pc:sldMk cId="0" sldId="319"/>
            <ac:spMk id="81" creationId="{00000000-0000-0000-0000-000000000000}"/>
          </ac:spMkLst>
        </pc:spChg>
        <pc:spChg chg="del">
          <ac:chgData name="Leigh Grace Rouyer" userId="fb44cd25d0af4960" providerId="LiveId" clId="{688F2959-41DF-4D6F-81AF-323D605F8E06}" dt="2024-09-09T20:27:19.301" v="9144" actId="478"/>
          <ac:spMkLst>
            <pc:docMk/>
            <pc:sldMk cId="0" sldId="319"/>
            <ac:spMk id="83" creationId="{00000000-0000-0000-0000-000000000000}"/>
          </ac:spMkLst>
        </pc:spChg>
        <pc:picChg chg="add mod">
          <ac:chgData name="Leigh Grace Rouyer" userId="fb44cd25d0af4960" providerId="LiveId" clId="{688F2959-41DF-4D6F-81AF-323D605F8E06}" dt="2024-09-09T20:42:39.077" v="9298" actId="1076"/>
          <ac:picMkLst>
            <pc:docMk/>
            <pc:sldMk cId="0" sldId="319"/>
            <ac:picMk id="6" creationId="{192AFA88-852A-B64B-BA56-D94C92075F59}"/>
          </ac:picMkLst>
        </pc:picChg>
        <pc:picChg chg="mod">
          <ac:chgData name="Leigh Grace Rouyer" userId="fb44cd25d0af4960" providerId="LiveId" clId="{688F2959-41DF-4D6F-81AF-323D605F8E06}" dt="2024-09-09T20:44:13.683" v="9403" actId="1076"/>
          <ac:picMkLst>
            <pc:docMk/>
            <pc:sldMk cId="0" sldId="319"/>
            <ac:picMk id="77" creationId="{00000000-0000-0000-0000-000000000000}"/>
          </ac:picMkLst>
        </pc:picChg>
        <pc:picChg chg="del">
          <ac:chgData name="Leigh Grace Rouyer" userId="fb44cd25d0af4960" providerId="LiveId" clId="{688F2959-41DF-4D6F-81AF-323D605F8E06}" dt="2024-09-09T20:27:10.126" v="9141" actId="478"/>
          <ac:picMkLst>
            <pc:docMk/>
            <pc:sldMk cId="0" sldId="319"/>
            <ac:picMk id="78" creationId="{00000000-0000-0000-0000-000000000000}"/>
          </ac:picMkLst>
        </pc:picChg>
        <pc:picChg chg="del">
          <ac:chgData name="Leigh Grace Rouyer" userId="fb44cd25d0af4960" providerId="LiveId" clId="{688F2959-41DF-4D6F-81AF-323D605F8E06}" dt="2024-09-09T20:27:22.101" v="9145" actId="478"/>
          <ac:picMkLst>
            <pc:docMk/>
            <pc:sldMk cId="0" sldId="319"/>
            <ac:picMk id="80" creationId="{00000000-0000-0000-0000-000000000000}"/>
          </ac:picMkLst>
        </pc:picChg>
        <pc:picChg chg="del">
          <ac:chgData name="Leigh Grace Rouyer" userId="fb44cd25d0af4960" providerId="LiveId" clId="{688F2959-41DF-4D6F-81AF-323D605F8E06}" dt="2024-09-09T20:27:15.468" v="9143" actId="478"/>
          <ac:picMkLst>
            <pc:docMk/>
            <pc:sldMk cId="0" sldId="319"/>
            <ac:picMk id="82" creationId="{00000000-0000-0000-0000-000000000000}"/>
          </ac:picMkLst>
        </pc:picChg>
        <pc:picChg chg="mod">
          <ac:chgData name="Leigh Grace Rouyer" userId="fb44cd25d0af4960" providerId="LiveId" clId="{688F2959-41DF-4D6F-81AF-323D605F8E06}" dt="2024-09-09T20:44:22.095" v="9405" actId="1076"/>
          <ac:picMkLst>
            <pc:docMk/>
            <pc:sldMk cId="0" sldId="319"/>
            <ac:picMk id="84" creationId="{00000000-0000-0000-0000-000000000000}"/>
          </ac:picMkLst>
        </pc:picChg>
      </pc:sldChg>
      <pc:sldMasterChg chg="setBg delSldLayout modSldLayout">
        <pc:chgData name="Leigh Grace Rouyer" userId="fb44cd25d0af4960" providerId="LiveId" clId="{688F2959-41DF-4D6F-81AF-323D605F8E06}" dt="2024-09-08T16:08:34.252" v="5792" actId="47"/>
        <pc:sldMasterMkLst>
          <pc:docMk/>
          <pc:sldMasterMk cId="0" sldId="2147483696"/>
        </pc:sldMasterMkLst>
        <pc:sldLayoutChg chg="setBg">
          <pc:chgData name="Leigh Grace Rouyer" userId="fb44cd25d0af4960" providerId="LiveId" clId="{688F2959-41DF-4D6F-81AF-323D605F8E06}" dt="2024-08-28T19:32:58.395" v="134"/>
          <pc:sldLayoutMkLst>
            <pc:docMk/>
            <pc:sldMasterMk cId="0" sldId="2147483696"/>
            <pc:sldLayoutMk cId="0" sldId="2147483648"/>
          </pc:sldLayoutMkLst>
        </pc:sldLayoutChg>
        <pc:sldLayoutChg chg="setBg">
          <pc:chgData name="Leigh Grace Rouyer" userId="fb44cd25d0af4960" providerId="LiveId" clId="{688F2959-41DF-4D6F-81AF-323D605F8E06}" dt="2024-08-28T19:32:58.395" v="134"/>
          <pc:sldLayoutMkLst>
            <pc:docMk/>
            <pc:sldMasterMk cId="0" sldId="2147483696"/>
            <pc:sldLayoutMk cId="0" sldId="2147483649"/>
          </pc:sldLayoutMkLst>
        </pc:sldLayoutChg>
        <pc:sldLayoutChg chg="setBg">
          <pc:chgData name="Leigh Grace Rouyer" userId="fb44cd25d0af4960" providerId="LiveId" clId="{688F2959-41DF-4D6F-81AF-323D605F8E06}" dt="2024-08-28T19:32:58.395" v="134"/>
          <pc:sldLayoutMkLst>
            <pc:docMk/>
            <pc:sldMasterMk cId="0" sldId="2147483696"/>
            <pc:sldLayoutMk cId="0" sldId="2147483650"/>
          </pc:sldLayoutMkLst>
        </pc:sldLayoutChg>
        <pc:sldLayoutChg chg="setBg">
          <pc:chgData name="Leigh Grace Rouyer" userId="fb44cd25d0af4960" providerId="LiveId" clId="{688F2959-41DF-4D6F-81AF-323D605F8E06}" dt="2024-08-28T19:32:58.395" v="134"/>
          <pc:sldLayoutMkLst>
            <pc:docMk/>
            <pc:sldMasterMk cId="0" sldId="2147483696"/>
            <pc:sldLayoutMk cId="0" sldId="2147483651"/>
          </pc:sldLayoutMkLst>
        </pc:sldLayoutChg>
        <pc:sldLayoutChg chg="setBg">
          <pc:chgData name="Leigh Grace Rouyer" userId="fb44cd25d0af4960" providerId="LiveId" clId="{688F2959-41DF-4D6F-81AF-323D605F8E06}" dt="2024-08-28T19:32:58.395" v="134"/>
          <pc:sldLayoutMkLst>
            <pc:docMk/>
            <pc:sldMasterMk cId="0" sldId="2147483696"/>
            <pc:sldLayoutMk cId="0" sldId="2147483652"/>
          </pc:sldLayoutMkLst>
        </pc:sldLayoutChg>
        <pc:sldLayoutChg chg="setBg">
          <pc:chgData name="Leigh Grace Rouyer" userId="fb44cd25d0af4960" providerId="LiveId" clId="{688F2959-41DF-4D6F-81AF-323D605F8E06}" dt="2024-08-28T19:32:58.395" v="134"/>
          <pc:sldLayoutMkLst>
            <pc:docMk/>
            <pc:sldMasterMk cId="0" sldId="2147483696"/>
            <pc:sldLayoutMk cId="0" sldId="2147483653"/>
          </pc:sldLayoutMkLst>
        </pc:sldLayoutChg>
        <pc:sldLayoutChg chg="setBg">
          <pc:chgData name="Leigh Grace Rouyer" userId="fb44cd25d0af4960" providerId="LiveId" clId="{688F2959-41DF-4D6F-81AF-323D605F8E06}" dt="2024-08-28T19:32:58.395" v="134"/>
          <pc:sldLayoutMkLst>
            <pc:docMk/>
            <pc:sldMasterMk cId="0" sldId="2147483696"/>
            <pc:sldLayoutMk cId="0" sldId="2147483654"/>
          </pc:sldLayoutMkLst>
        </pc:sldLayoutChg>
        <pc:sldLayoutChg chg="setBg">
          <pc:chgData name="Leigh Grace Rouyer" userId="fb44cd25d0af4960" providerId="LiveId" clId="{688F2959-41DF-4D6F-81AF-323D605F8E06}" dt="2024-08-28T19:32:58.395" v="134"/>
          <pc:sldLayoutMkLst>
            <pc:docMk/>
            <pc:sldMasterMk cId="0" sldId="2147483696"/>
            <pc:sldLayoutMk cId="0" sldId="2147483655"/>
          </pc:sldLayoutMkLst>
        </pc:sldLayoutChg>
        <pc:sldLayoutChg chg="setBg">
          <pc:chgData name="Leigh Grace Rouyer" userId="fb44cd25d0af4960" providerId="LiveId" clId="{688F2959-41DF-4D6F-81AF-323D605F8E06}" dt="2024-08-28T19:32:58.395" v="134"/>
          <pc:sldLayoutMkLst>
            <pc:docMk/>
            <pc:sldMasterMk cId="0" sldId="2147483696"/>
            <pc:sldLayoutMk cId="0" sldId="2147483656"/>
          </pc:sldLayoutMkLst>
        </pc:sldLayoutChg>
        <pc:sldLayoutChg chg="setBg">
          <pc:chgData name="Leigh Grace Rouyer" userId="fb44cd25d0af4960" providerId="LiveId" clId="{688F2959-41DF-4D6F-81AF-323D605F8E06}" dt="2024-08-28T19:32:58.395" v="134"/>
          <pc:sldLayoutMkLst>
            <pc:docMk/>
            <pc:sldMasterMk cId="0" sldId="2147483696"/>
            <pc:sldLayoutMk cId="0" sldId="2147483657"/>
          </pc:sldLayoutMkLst>
        </pc:sldLayoutChg>
        <pc:sldLayoutChg chg="setBg">
          <pc:chgData name="Leigh Grace Rouyer" userId="fb44cd25d0af4960" providerId="LiveId" clId="{688F2959-41DF-4D6F-81AF-323D605F8E06}" dt="2024-08-28T19:32:58.395" v="134"/>
          <pc:sldLayoutMkLst>
            <pc:docMk/>
            <pc:sldMasterMk cId="0" sldId="2147483696"/>
            <pc:sldLayoutMk cId="0" sldId="2147483658"/>
          </pc:sldLayoutMkLst>
        </pc:sldLayoutChg>
        <pc:sldLayoutChg chg="setBg">
          <pc:chgData name="Leigh Grace Rouyer" userId="fb44cd25d0af4960" providerId="LiveId" clId="{688F2959-41DF-4D6F-81AF-323D605F8E06}" dt="2024-08-28T19:32:58.395" v="134"/>
          <pc:sldLayoutMkLst>
            <pc:docMk/>
            <pc:sldMasterMk cId="0" sldId="2147483696"/>
            <pc:sldLayoutMk cId="0" sldId="2147483659"/>
          </pc:sldLayoutMkLst>
        </pc:sldLayoutChg>
        <pc:sldLayoutChg chg="del setBg">
          <pc:chgData name="Leigh Grace Rouyer" userId="fb44cd25d0af4960" providerId="LiveId" clId="{688F2959-41DF-4D6F-81AF-323D605F8E06}" dt="2024-09-08T16:08:34.252" v="5792" actId="47"/>
          <pc:sldLayoutMkLst>
            <pc:docMk/>
            <pc:sldMasterMk cId="0" sldId="2147483696"/>
            <pc:sldLayoutMk cId="0" sldId="2147483660"/>
          </pc:sldLayoutMkLst>
        </pc:sldLayoutChg>
        <pc:sldLayoutChg chg="setBg">
          <pc:chgData name="Leigh Grace Rouyer" userId="fb44cd25d0af4960" providerId="LiveId" clId="{688F2959-41DF-4D6F-81AF-323D605F8E06}" dt="2024-08-28T19:32:58.395" v="134"/>
          <pc:sldLayoutMkLst>
            <pc:docMk/>
            <pc:sldMasterMk cId="0" sldId="2147483696"/>
            <pc:sldLayoutMk cId="0" sldId="2147483661"/>
          </pc:sldLayoutMkLst>
        </pc:sldLayoutChg>
        <pc:sldLayoutChg chg="del setBg">
          <pc:chgData name="Leigh Grace Rouyer" userId="fb44cd25d0af4960" providerId="LiveId" clId="{688F2959-41DF-4D6F-81AF-323D605F8E06}" dt="2024-08-28T20:06:32.348" v="203" actId="47"/>
          <pc:sldLayoutMkLst>
            <pc:docMk/>
            <pc:sldMasterMk cId="0" sldId="2147483696"/>
            <pc:sldLayoutMk cId="0" sldId="2147483662"/>
          </pc:sldLayoutMkLst>
        </pc:sldLayoutChg>
      </pc:sldMasterChg>
      <pc:sldMasterChg chg="del setBg delSldLayout modSldLayout">
        <pc:chgData name="Leigh Grace Rouyer" userId="fb44cd25d0af4960" providerId="LiveId" clId="{688F2959-41DF-4D6F-81AF-323D605F8E06}" dt="2024-08-28T19:52:25.510" v="159" actId="2696"/>
        <pc:sldMasterMkLst>
          <pc:docMk/>
          <pc:sldMasterMk cId="0" sldId="2147483697"/>
        </pc:sldMasterMkLst>
        <pc:sldLayoutChg chg="del setBg">
          <pc:chgData name="Leigh Grace Rouyer" userId="fb44cd25d0af4960" providerId="LiveId" clId="{688F2959-41DF-4D6F-81AF-323D605F8E06}" dt="2024-08-28T19:52:25.510" v="159" actId="2696"/>
          <pc:sldLayoutMkLst>
            <pc:docMk/>
            <pc:sldMasterMk cId="0" sldId="2147483697"/>
            <pc:sldLayoutMk cId="0" sldId="2147483663"/>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64"/>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65"/>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66"/>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67"/>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68"/>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69"/>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70"/>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71"/>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72"/>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73"/>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74"/>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75"/>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76"/>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77"/>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78"/>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79"/>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80"/>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81"/>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82"/>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83"/>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84"/>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85"/>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86"/>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87"/>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88"/>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89"/>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90"/>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91"/>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92"/>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93"/>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94"/>
          </pc:sldLayoutMkLst>
        </pc:sldLayoutChg>
        <pc:sldLayoutChg chg="del setBg">
          <pc:chgData name="Leigh Grace Rouyer" userId="fb44cd25d0af4960" providerId="LiveId" clId="{688F2959-41DF-4D6F-81AF-323D605F8E06}" dt="2024-08-28T19:52:25.510" v="159" actId="2696"/>
          <pc:sldLayoutMkLst>
            <pc:docMk/>
            <pc:sldMasterMk cId="0" sldId="2147483697"/>
            <pc:sldLayoutMk cId="0"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236d252f67_0_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236d252f6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Unit 2 test Day 73, almost the same number of days as Unit 1, ends with another project that is optional and could theoretically be any time in Semester 1</a:t>
            </a:r>
          </a:p>
        </p:txBody>
      </p:sp>
    </p:spTree>
    <p:extLst>
      <p:ext uri="{BB962C8B-B14F-4D97-AF65-F5344CB8AC3E}">
        <p14:creationId xmlns:p14="http://schemas.microsoft.com/office/powerpoint/2010/main" val="10325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Are you on a block or semester schedule? </a:t>
            </a:r>
          </a:p>
          <a:p>
            <a:r>
              <a:rPr lang="en-US" dirty="0"/>
              <a:t>Are you teaching middle schoolers or a full Carnegie unit?</a:t>
            </a:r>
          </a:p>
          <a:p>
            <a:r>
              <a:rPr lang="en-US" b="0" i="0" dirty="0">
                <a:solidFill>
                  <a:srgbClr val="2C363A"/>
                </a:solidFill>
                <a:effectLst/>
                <a:highlight>
                  <a:srgbClr val="FFFFFF"/>
                </a:highlight>
                <a:latin typeface="Roboto" panose="02000000000000000000" pitchFamily="2" charset="0"/>
              </a:rPr>
              <a:t>Questions you might want to ask yourself as you plan or reassess: "do I feel the pace allowed students to be engaged in the plot well?", "were there points where the language felt tricky, and I needed to allow more time?", "were there points where I could have moved more quickly, to keep interest levels up?", "were there points where they needed more practice and I could provide additional materials?", "how did my higher/lower ability students fare?", "do I feel like there were topics in the book that we didn't get engaged in easily, that I could skip/speed up?", "were there things I didn't have time for, that I'd like to prioritize?" </a:t>
            </a:r>
            <a:r>
              <a:rPr lang="en-US" b="0" i="0" dirty="0" err="1">
                <a:solidFill>
                  <a:srgbClr val="2C363A"/>
                </a:solidFill>
                <a:effectLst/>
                <a:highlight>
                  <a:srgbClr val="FFFFFF"/>
                </a:highlight>
                <a:latin typeface="Roboto" panose="02000000000000000000" pitchFamily="2" charset="0"/>
              </a:rPr>
              <a:t>etc</a:t>
            </a:r>
            <a:r>
              <a:rPr lang="en-US" b="0" i="0" dirty="0">
                <a:solidFill>
                  <a:srgbClr val="2C363A"/>
                </a:solidFill>
                <a:effectLst/>
                <a:highlight>
                  <a:srgbClr val="FFFFFF"/>
                </a:highlight>
                <a:latin typeface="Roboto" panose="02000000000000000000" pitchFamily="2" charset="0"/>
              </a:rPr>
              <a:t> </a:t>
            </a:r>
            <a:r>
              <a:rPr lang="en-US" b="0" i="0" dirty="0" err="1">
                <a:solidFill>
                  <a:srgbClr val="2C363A"/>
                </a:solidFill>
                <a:effectLst/>
                <a:highlight>
                  <a:srgbClr val="FFFFFF"/>
                </a:highlight>
                <a:latin typeface="Roboto" panose="02000000000000000000" pitchFamily="2" charset="0"/>
              </a:rPr>
              <a:t>etc</a:t>
            </a:r>
            <a:r>
              <a:rPr lang="en-US" b="0" i="0" dirty="0">
                <a:solidFill>
                  <a:srgbClr val="2C363A"/>
                </a:solidFill>
                <a:effectLst/>
                <a:highlight>
                  <a:srgbClr val="FFFFFF"/>
                </a:highlight>
                <a:latin typeface="Roboto" panose="02000000000000000000" pitchFamily="2" charset="0"/>
              </a:rPr>
              <a:t>). </a:t>
            </a:r>
            <a:endParaRPr lang="en-US" dirty="0"/>
          </a:p>
        </p:txBody>
      </p:sp>
    </p:spTree>
    <p:extLst>
      <p:ext uri="{BB962C8B-B14F-4D97-AF65-F5344CB8AC3E}">
        <p14:creationId xmlns:p14="http://schemas.microsoft.com/office/powerpoint/2010/main" val="320641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236d252f67_1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236d252f67_1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PDF and Doc (so you can easily edit)</a:t>
            </a:r>
          </a:p>
          <a:p>
            <a:pPr marL="0" lvl="0" indent="0" algn="l" rtl="0">
              <a:spcBef>
                <a:spcPts val="0"/>
              </a:spcBef>
              <a:spcAft>
                <a:spcPts val="0"/>
              </a:spcAft>
              <a:buNone/>
            </a:pPr>
            <a:r>
              <a:rPr lang="en-US" dirty="0"/>
              <a:t>Assessments for each chapter, differentiated grammar or language exercises</a:t>
            </a:r>
          </a:p>
          <a:p>
            <a:pPr marL="0" lvl="0" indent="0" algn="l" rtl="0">
              <a:spcBef>
                <a:spcPts val="0"/>
              </a:spcBef>
              <a:spcAft>
                <a:spcPts val="0"/>
              </a:spcAft>
              <a:buNone/>
            </a:pPr>
            <a:r>
              <a:rPr lang="en-US" dirty="0"/>
              <a:t>Reading Comprehension and other activities for each story</a:t>
            </a:r>
          </a:p>
          <a:p>
            <a:pPr marL="0" lvl="0" indent="0" algn="l" rtl="0">
              <a:spcBef>
                <a:spcPts val="0"/>
              </a:spcBef>
              <a:spcAft>
                <a:spcPts val="0"/>
              </a:spcAft>
              <a:buNone/>
            </a:pPr>
            <a:r>
              <a:rPr lang="en-US" dirty="0"/>
              <a:t>Teacher notes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236d252f67_0_64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2C363A"/>
                </a:solidFill>
                <a:effectLst/>
                <a:highlight>
                  <a:srgbClr val="FFFFFF"/>
                </a:highlight>
                <a:latin typeface="Roboto" panose="02000000000000000000" pitchFamily="2" charset="0"/>
              </a:rPr>
              <a:t>If you are wanting more ideas on how to approach reading a story, you can check out our training session on November 4</a:t>
            </a:r>
            <a:r>
              <a:rPr lang="en-US" b="0" i="0" baseline="30000" dirty="0">
                <a:solidFill>
                  <a:srgbClr val="2C363A"/>
                </a:solidFill>
                <a:effectLst/>
                <a:highlight>
                  <a:srgbClr val="FFFFFF"/>
                </a:highlight>
                <a:latin typeface="Roboto" panose="02000000000000000000" pitchFamily="2" charset="0"/>
              </a:rPr>
              <a:t>th</a:t>
            </a:r>
            <a:r>
              <a:rPr lang="en-US" b="0" i="0" dirty="0">
                <a:solidFill>
                  <a:srgbClr val="2C363A"/>
                </a:solidFill>
                <a:effectLst/>
                <a:highlight>
                  <a:srgbClr val="FFFFFF"/>
                </a:highlight>
                <a:latin typeface="Roboto" panose="02000000000000000000" pitchFamily="2" charset="0"/>
              </a:rPr>
              <a:t>, as well as previously recorded sessions on this topic. It has good information that will give you tools for adjusting your pacing and making sure that you retain engagement and language progression is smooth. </a:t>
            </a:r>
            <a:endParaRPr dirty="0"/>
          </a:p>
        </p:txBody>
      </p:sp>
      <p:sp>
        <p:nvSpPr>
          <p:cNvPr id="268" name="Google Shape;268;g1236d252f67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236d252f67_0_64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move quicker in semester 2 and it doesn’t seem to be an issue</a:t>
            </a:r>
          </a:p>
          <a:p>
            <a:pPr marL="0" lvl="0" indent="0" algn="l" rtl="0">
              <a:spcBef>
                <a:spcPts val="0"/>
              </a:spcBef>
              <a:spcAft>
                <a:spcPts val="0"/>
              </a:spcAft>
              <a:buNone/>
            </a:pPr>
            <a:r>
              <a:rPr lang="en-US" dirty="0"/>
              <a:t>Fewer projects because the spring has so many short schedules and breaks, as well as NLE and JCL convention</a:t>
            </a:r>
          </a:p>
          <a:p>
            <a:pPr marL="0" lvl="0" indent="0" algn="l" rtl="0">
              <a:spcBef>
                <a:spcPts val="0"/>
              </a:spcBef>
              <a:spcAft>
                <a:spcPts val="0"/>
              </a:spcAft>
              <a:buNone/>
            </a:pPr>
            <a:r>
              <a:rPr lang="en-US" dirty="0"/>
              <a:t>I make the culture, history, and civ for Roman Britain its own unit for assessment. So much of this history might be easier to digest for our UK programs, but I know my students are really starting with little basic knowledge of Britain, so this lets them focus on that information separately. We dive deeper on Boudica, Druids, and comparing the Roman and British armies. It’s a lot of fun.</a:t>
            </a:r>
          </a:p>
          <a:p>
            <a:pPr marL="0" lvl="0" indent="0" algn="l" rtl="0">
              <a:spcBef>
                <a:spcPts val="0"/>
              </a:spcBef>
              <a:spcAft>
                <a:spcPts val="0"/>
              </a:spcAft>
              <a:buNone/>
            </a:pPr>
            <a:r>
              <a:rPr lang="en-US" dirty="0"/>
              <a:t>I finish at Ch. 14 after the Sabina and Alexander story with whether or not Sabina should stay or go. Nice cliff hanger. We start with the mining story in Ch. 14 as review in Book 2. </a:t>
            </a:r>
            <a:r>
              <a:rPr lang="en-US" b="0" i="0" dirty="0">
                <a:solidFill>
                  <a:srgbClr val="2C363A"/>
                </a:solidFill>
                <a:effectLst/>
                <a:highlight>
                  <a:srgbClr val="FFFFFF"/>
                </a:highlight>
                <a:latin typeface="Roboto" panose="02000000000000000000" pitchFamily="2" charset="0"/>
              </a:rPr>
              <a:t> </a:t>
            </a:r>
          </a:p>
          <a:p>
            <a:pPr marL="0" lvl="0" indent="0" algn="l" rtl="0">
              <a:spcBef>
                <a:spcPts val="0"/>
              </a:spcBef>
              <a:spcAft>
                <a:spcPts val="0"/>
              </a:spcAft>
              <a:buNone/>
            </a:pPr>
            <a:r>
              <a:rPr lang="en-US" b="0" i="0" dirty="0">
                <a:solidFill>
                  <a:srgbClr val="2C363A"/>
                </a:solidFill>
                <a:effectLst/>
                <a:highlight>
                  <a:srgbClr val="FFFFFF"/>
                </a:highlight>
                <a:latin typeface="Roboto" panose="02000000000000000000" pitchFamily="2" charset="0"/>
              </a:rPr>
              <a:t>Other points that make sense: end of Chapter 10 (end of Roman Britain), end of Chapter 11 (all cases met - well except vocative but whatever), Chapter 12 (dramatic storyline end point), etc.</a:t>
            </a:r>
            <a:endParaRPr lang="en-US" dirty="0"/>
          </a:p>
          <a:p>
            <a:pPr marL="0" lvl="0" indent="0" algn="l" rtl="0">
              <a:spcBef>
                <a:spcPts val="0"/>
              </a:spcBef>
              <a:spcAft>
                <a:spcPts val="0"/>
              </a:spcAft>
              <a:buNone/>
            </a:pPr>
            <a:endParaRPr dirty="0"/>
          </a:p>
        </p:txBody>
      </p:sp>
      <p:sp>
        <p:nvSpPr>
          <p:cNvPr id="275" name="Google Shape;275;g1236d252f67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220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236d252f67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236d252f67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6088f2ad8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6088f2ad8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236d252f67_0_1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0" name="Google Shape;220;g1236d252f6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236d252f67_0_2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https://hands-up-education.org/suburani_book/suburani-overview.pdf</a:t>
            </a:r>
          </a:p>
          <a:p>
            <a:pPr marL="0" lvl="0" indent="0" algn="l" rtl="0">
              <a:spcBef>
                <a:spcPts val="0"/>
              </a:spcBef>
              <a:spcAft>
                <a:spcPts val="0"/>
              </a:spcAft>
              <a:buNone/>
            </a:pPr>
            <a:r>
              <a:rPr lang="en-GB" dirty="0"/>
              <a:t>I think it’s worth looking at how certain language concepts are presented, especially if you’re new to </a:t>
            </a:r>
            <a:r>
              <a:rPr lang="en-GB" dirty="0" err="1"/>
              <a:t>Suburani</a:t>
            </a:r>
            <a:r>
              <a:rPr lang="en-GB" dirty="0"/>
              <a:t> and coming from a course that had things in a different order. This was an element that I was most nervous about when I switched, but it turned out just fine. Students can indeed learn about the Dative before the Genitive with great success. </a:t>
            </a:r>
          </a:p>
          <a:p>
            <a:pPr marL="0" lvl="0" indent="0" algn="l" rtl="0">
              <a:spcBef>
                <a:spcPts val="0"/>
              </a:spcBef>
              <a:spcAft>
                <a:spcPts val="0"/>
              </a:spcAft>
              <a:buNone/>
            </a:pPr>
            <a:r>
              <a:rPr lang="en-GB" dirty="0"/>
              <a:t>Ways to divide up the book: If you want it to be focused on one place/cultural moment, you could divide it according to the </a:t>
            </a:r>
            <a:r>
              <a:rPr lang="en-GB" dirty="0" err="1"/>
              <a:t>colors</a:t>
            </a:r>
            <a:r>
              <a:rPr lang="en-GB" dirty="0"/>
              <a:t>/places they go. With Latin 1, however, you would probably want to divide these into smaller units to emphasize the language and culture, especially in the beginning.</a:t>
            </a:r>
            <a:endParaRPr dirty="0"/>
          </a:p>
        </p:txBody>
      </p:sp>
      <p:sp>
        <p:nvSpPr>
          <p:cNvPr id="233" name="Google Shape;233;g1236d252f6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much depends on </a:t>
            </a:r>
            <a:r>
              <a:rPr lang="en-US" b="0" i="0" dirty="0">
                <a:solidFill>
                  <a:srgbClr val="2C363A"/>
                </a:solidFill>
                <a:effectLst/>
                <a:highlight>
                  <a:srgbClr val="FFFFFF"/>
                </a:highlight>
                <a:latin typeface="Roboto" panose="02000000000000000000" pitchFamily="2" charset="0"/>
              </a:rPr>
              <a:t>factors like student ability levels, age, and motivation, amount of class time you have together (and how that's spread over the weeks), and also very importantly your priorities as a teacher (to what extent do you want to focus on language vs civ? What kind of language learning experience do you want students to have - e.g. do you want them to spend most of their time reading vs do you want to introduce further linguistic terminology / language manipulation compared to the book, </a:t>
            </a:r>
            <a:r>
              <a:rPr lang="en-US" b="0" i="0" dirty="0" err="1">
                <a:solidFill>
                  <a:srgbClr val="2C363A"/>
                </a:solidFill>
                <a:effectLst/>
                <a:highlight>
                  <a:srgbClr val="FFFFFF"/>
                </a:highlight>
                <a:latin typeface="Roboto" panose="02000000000000000000" pitchFamily="2" charset="0"/>
              </a:rPr>
              <a:t>etc</a:t>
            </a:r>
            <a:r>
              <a:rPr lang="en-US" b="0" i="0" dirty="0">
                <a:solidFill>
                  <a:srgbClr val="2C363A"/>
                </a:solidFill>
                <a:effectLst/>
                <a:highlight>
                  <a:srgbClr val="FFFFFF"/>
                </a:highlight>
                <a:latin typeface="Roboto" panose="02000000000000000000" pitchFamily="2" charset="0"/>
              </a:rPr>
              <a:t>). </a:t>
            </a:r>
            <a:endParaRPr lang="en-US" dirty="0"/>
          </a:p>
        </p:txBody>
      </p:sp>
    </p:spTree>
    <p:extLst>
      <p:ext uri="{BB962C8B-B14F-4D97-AF65-F5344CB8AC3E}">
        <p14:creationId xmlns:p14="http://schemas.microsoft.com/office/powerpoint/2010/main" val="1758589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Yes, you can finish it, but you don’t have to. I usually get through 14 of the 16 chapters because I do several supplemental units with novellas, projects, etc.</a:t>
            </a:r>
          </a:p>
          <a:p>
            <a:r>
              <a:rPr lang="en-US" dirty="0"/>
              <a:t>You do NOT have to read every story, and the book isn’t designed with the intention that you will</a:t>
            </a:r>
          </a:p>
          <a:p>
            <a:r>
              <a:rPr lang="en-US" dirty="0"/>
              <a:t>There are assessments available for each chapter of book 1, and there are several other types of assessments available in the community resources. I tend to give smaller assessments within each chapter and then a larger unit test after 2 or 3 chapters depending on how much new information is covered</a:t>
            </a:r>
          </a:p>
          <a:p>
            <a:r>
              <a:rPr lang="en-US" dirty="0"/>
              <a:t>There are so many projects and activities you can do and I will share several that I use. Please know that there are so many other ideas shared on the website and the Facebook group!</a:t>
            </a:r>
          </a:p>
          <a:p>
            <a:r>
              <a:rPr lang="en-US" dirty="0"/>
              <a:t>Yes, we have alignments made already for Intro and Beginning (those will be shared soon) and several of my projects are designed to help supplement to make sure that students get the minutiae that may not be explicitly taught in book 1. We are excited that the NLE will be offering a Beginning Reading Comprehension exam. I intend to have my students take it, as I believe this curriculum lends itself best to reading assessments. I also do regular bell ringer activities that help prep students for NLE questions. I’ll briefly go over those as well</a:t>
            </a:r>
          </a:p>
        </p:txBody>
      </p:sp>
    </p:spTree>
    <p:extLst>
      <p:ext uri="{BB962C8B-B14F-4D97-AF65-F5344CB8AC3E}">
        <p14:creationId xmlns:p14="http://schemas.microsoft.com/office/powerpoint/2010/main" val="355865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236d252f67_0_64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use the </a:t>
            </a:r>
            <a:r>
              <a:rPr lang="en-US" dirty="0" err="1"/>
              <a:t>Celer</a:t>
            </a:r>
            <a:r>
              <a:rPr lang="en-US" dirty="0"/>
              <a:t> novella after Unit 1 to serve as a sort of brain break but also to show my students how much they’ve already learned. They’re always excited that they are reading a book in another language. </a:t>
            </a:r>
            <a:r>
              <a:rPr lang="en-US" dirty="0" err="1"/>
              <a:t>Celer</a:t>
            </a:r>
            <a:r>
              <a:rPr lang="en-US" dirty="0"/>
              <a:t> is also, of course, one of their favorite characters, and they love meeting the animals. There are several teachers who use novellas as their primary text, and I use several of Amy Mason’s plans when I teach the unit. I use the novella to introduce a STEM project on the 7 Hills of Rome. I will talk more about that project if there’s interest at another Webinar or conference for those who want details. I’m happy to share all of my plans. I pair the Olympians project with Ch. 4, because it introduces the concept of religion. The Kings project wraps up the semester, but it can be given at any point after Ch. 1. Romulus and Remus are introduced in the civ section of Ch. 2. </a:t>
            </a:r>
            <a:endParaRPr dirty="0"/>
          </a:p>
        </p:txBody>
      </p:sp>
      <p:sp>
        <p:nvSpPr>
          <p:cNvPr id="275" name="Google Shape;275;g1236d252f67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36d252f6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236d252f67_0_3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Pink: the day is mostly activities that I made or that have not much to do with the book</a:t>
            </a:r>
          </a:p>
          <a:p>
            <a:pPr marL="0" lvl="0" indent="0" algn="l" rtl="0">
              <a:spcBef>
                <a:spcPts val="0"/>
              </a:spcBef>
              <a:spcAft>
                <a:spcPts val="0"/>
              </a:spcAft>
              <a:buNone/>
            </a:pPr>
            <a:r>
              <a:rPr lang="en-US" dirty="0"/>
              <a:t>Orange: Story from the text</a:t>
            </a:r>
          </a:p>
          <a:p>
            <a:pPr marL="0" lvl="0" indent="0" algn="l" rtl="0">
              <a:spcBef>
                <a:spcPts val="0"/>
              </a:spcBef>
              <a:spcAft>
                <a:spcPts val="0"/>
              </a:spcAft>
              <a:buNone/>
            </a:pPr>
            <a:r>
              <a:rPr lang="en-US" dirty="0"/>
              <a:t>Blue: Civ or grammar from the text</a:t>
            </a:r>
          </a:p>
          <a:p>
            <a:pPr marL="0" lvl="0" indent="0" algn="l" rtl="0">
              <a:spcBef>
                <a:spcPts val="0"/>
              </a:spcBef>
              <a:spcAft>
                <a:spcPts val="0"/>
              </a:spcAft>
              <a:buNone/>
            </a:pPr>
            <a:r>
              <a:rPr lang="en-US" dirty="0"/>
              <a:t>Green: assessment</a:t>
            </a:r>
          </a:p>
          <a:p>
            <a:pPr marL="0" lvl="0" indent="0" algn="l" rtl="0">
              <a:spcBef>
                <a:spcPts val="0"/>
              </a:spcBef>
              <a:spcAft>
                <a:spcPts val="0"/>
              </a:spcAft>
              <a:buNone/>
            </a:pPr>
            <a:r>
              <a:rPr lang="en-US" dirty="0"/>
              <a:t>First assessment is on 13</a:t>
            </a:r>
            <a:r>
              <a:rPr lang="en-US" baseline="30000" dirty="0"/>
              <a:t>th</a:t>
            </a:r>
            <a:r>
              <a:rPr lang="en-US" dirty="0"/>
              <a:t> day of class</a:t>
            </a:r>
          </a:p>
          <a:p>
            <a:pPr marL="0" lvl="0" indent="0" algn="l" rtl="0">
              <a:spcBef>
                <a:spcPts val="0"/>
              </a:spcBef>
              <a:spcAft>
                <a:spcPts val="0"/>
              </a:spcAft>
              <a:buNone/>
            </a:pPr>
            <a:r>
              <a:rPr lang="en-US" dirty="0"/>
              <a:t>First story is on 5</a:t>
            </a:r>
            <a:r>
              <a:rPr lang="en-US" baseline="30000" dirty="0"/>
              <a:t>th</a:t>
            </a:r>
            <a:r>
              <a:rPr lang="en-US" dirty="0"/>
              <a:t> day of class</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Unit 1 Test is day 37 </a:t>
            </a:r>
          </a:p>
          <a:p>
            <a:r>
              <a:rPr lang="en-US" dirty="0" err="1"/>
              <a:t>Celer</a:t>
            </a:r>
            <a:r>
              <a:rPr lang="en-US" dirty="0"/>
              <a:t> novella unit and project took 12 days, could easily be excluded and would let the teacher get through Ch. 6 or 7</a:t>
            </a:r>
          </a:p>
        </p:txBody>
      </p:sp>
    </p:spTree>
    <p:extLst>
      <p:ext uri="{BB962C8B-B14F-4D97-AF65-F5344CB8AC3E}">
        <p14:creationId xmlns:p14="http://schemas.microsoft.com/office/powerpoint/2010/main" val="982112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3"/>
            <a:ext cx="7886700" cy="994200"/>
          </a:xfrm>
          <a:prstGeom prst="rect">
            <a:avLst/>
          </a:prstGeom>
          <a:noFill/>
          <a:ln>
            <a:noFill/>
          </a:ln>
        </p:spPr>
        <p:txBody>
          <a:bodyPr spcFirstLastPara="1" wrap="square" lIns="45700" tIns="45700" rIns="45700" bIns="45700" anchor="ctr" anchorCtr="0">
            <a:normAutofit/>
          </a:bodyPr>
          <a:lstStyle>
            <a:lvl1pPr lvl="0" algn="l" rtl="0">
              <a:lnSpc>
                <a:spcPct val="90000"/>
              </a:lnSpc>
              <a:spcBef>
                <a:spcPts val="0"/>
              </a:spcBef>
              <a:spcAft>
                <a:spcPts val="0"/>
              </a:spcAft>
              <a:buClr>
                <a:srgbClr val="000000"/>
              </a:buClr>
              <a:buSzPts val="3300"/>
              <a:buFont typeface="Open Sans"/>
              <a:buNone/>
              <a:defRPr sz="3300"/>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45700" tIns="45700" rIns="45700" bIns="45700" anchor="t" anchorCtr="0">
            <a:normAutofit/>
          </a:bodyPr>
          <a:lstStyle>
            <a:lvl1pPr marL="457200" lvl="0" indent="-361950" algn="l" rtl="0">
              <a:lnSpc>
                <a:spcPct val="90000"/>
              </a:lnSpc>
              <a:spcBef>
                <a:spcPts val="700"/>
              </a:spcBef>
              <a:spcAft>
                <a:spcPts val="0"/>
              </a:spcAft>
              <a:buClr>
                <a:srgbClr val="000000"/>
              </a:buClr>
              <a:buSzPts val="2100"/>
              <a:buChar char="•"/>
              <a:defRPr sz="2100"/>
            </a:lvl1pPr>
            <a:lvl2pPr marL="914400" lvl="1" indent="-361950" algn="l" rtl="0">
              <a:lnSpc>
                <a:spcPct val="90000"/>
              </a:lnSpc>
              <a:spcBef>
                <a:spcPts val="700"/>
              </a:spcBef>
              <a:spcAft>
                <a:spcPts val="0"/>
              </a:spcAft>
              <a:buClr>
                <a:srgbClr val="000000"/>
              </a:buClr>
              <a:buSzPts val="2100"/>
              <a:buChar char="•"/>
              <a:defRPr sz="2100"/>
            </a:lvl2pPr>
            <a:lvl3pPr marL="1371600" lvl="2" indent="-361950" algn="l" rtl="0">
              <a:lnSpc>
                <a:spcPct val="90000"/>
              </a:lnSpc>
              <a:spcBef>
                <a:spcPts val="700"/>
              </a:spcBef>
              <a:spcAft>
                <a:spcPts val="0"/>
              </a:spcAft>
              <a:buClr>
                <a:srgbClr val="000000"/>
              </a:buClr>
              <a:buSzPts val="2100"/>
              <a:buChar char="•"/>
              <a:defRPr sz="2100"/>
            </a:lvl3pPr>
            <a:lvl4pPr marL="1828800" lvl="3" indent="-361950" algn="l" rtl="0">
              <a:lnSpc>
                <a:spcPct val="90000"/>
              </a:lnSpc>
              <a:spcBef>
                <a:spcPts val="700"/>
              </a:spcBef>
              <a:spcAft>
                <a:spcPts val="0"/>
              </a:spcAft>
              <a:buClr>
                <a:srgbClr val="000000"/>
              </a:buClr>
              <a:buSzPts val="2100"/>
              <a:buChar char="•"/>
              <a:defRPr sz="2100"/>
            </a:lvl4pPr>
            <a:lvl5pPr marL="2286000" lvl="4" indent="-361950" algn="l" rtl="0">
              <a:lnSpc>
                <a:spcPct val="90000"/>
              </a:lnSpc>
              <a:spcBef>
                <a:spcPts val="700"/>
              </a:spcBef>
              <a:spcAft>
                <a:spcPts val="0"/>
              </a:spcAft>
              <a:buClr>
                <a:srgbClr val="000000"/>
              </a:buClr>
              <a:buSzPts val="2100"/>
              <a:buChar char="•"/>
              <a:defRPr sz="2100"/>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53" name="Google Shape;53;p13"/>
          <p:cNvSpPr txBox="1">
            <a:spLocks noGrp="1"/>
          </p:cNvSpPr>
          <p:nvPr>
            <p:ph type="sldNum" idx="12"/>
          </p:nvPr>
        </p:nvSpPr>
        <p:spPr>
          <a:xfrm>
            <a:off x="8280501" y="4775914"/>
            <a:ext cx="234900" cy="256500"/>
          </a:xfrm>
          <a:prstGeom prst="rect">
            <a:avLst/>
          </a:prstGeom>
          <a:noFill/>
          <a:ln>
            <a:noFill/>
          </a:ln>
        </p:spPr>
        <p:txBody>
          <a:bodyPr spcFirstLastPara="1" wrap="square" lIns="45700" tIns="45700" rIns="45700" bIns="45700" anchor="ctr" anchorCtr="0">
            <a:normAutofit/>
          </a:bodyPr>
          <a:lstStyle>
            <a:lvl1pPr marL="0" marR="0" lvl="0" indent="0" algn="r" rtl="0">
              <a:lnSpc>
                <a:spcPct val="100000"/>
              </a:lnSpc>
              <a:spcBef>
                <a:spcPts val="0"/>
              </a:spcBef>
              <a:spcAft>
                <a:spcPts val="0"/>
              </a:spcAft>
              <a:buClr>
                <a:srgbClr val="888888"/>
              </a:buClr>
              <a:buSzPts val="900"/>
              <a:buFont typeface="Open Sans"/>
              <a:buNone/>
              <a:defRPr sz="900">
                <a:solidFill>
                  <a:srgbClr val="888888"/>
                </a:solidFill>
              </a:defRPr>
            </a:lvl1pPr>
            <a:lvl2pPr marL="0" marR="0" lvl="1" indent="0" algn="r" rtl="0">
              <a:lnSpc>
                <a:spcPct val="100000"/>
              </a:lnSpc>
              <a:spcBef>
                <a:spcPts val="0"/>
              </a:spcBef>
              <a:spcAft>
                <a:spcPts val="0"/>
              </a:spcAft>
              <a:buClr>
                <a:srgbClr val="888888"/>
              </a:buClr>
              <a:buSzPts val="900"/>
              <a:buFont typeface="Open Sans"/>
              <a:buNone/>
              <a:defRPr sz="900">
                <a:solidFill>
                  <a:srgbClr val="888888"/>
                </a:solidFill>
              </a:defRPr>
            </a:lvl2pPr>
            <a:lvl3pPr marL="0" marR="0" lvl="2" indent="0" algn="r" rtl="0">
              <a:lnSpc>
                <a:spcPct val="100000"/>
              </a:lnSpc>
              <a:spcBef>
                <a:spcPts val="0"/>
              </a:spcBef>
              <a:spcAft>
                <a:spcPts val="0"/>
              </a:spcAft>
              <a:buClr>
                <a:srgbClr val="888888"/>
              </a:buClr>
              <a:buSzPts val="900"/>
              <a:buFont typeface="Open Sans"/>
              <a:buNone/>
              <a:defRPr sz="900">
                <a:solidFill>
                  <a:srgbClr val="888888"/>
                </a:solidFill>
              </a:defRPr>
            </a:lvl3pPr>
            <a:lvl4pPr marL="0" marR="0" lvl="3" indent="0" algn="r" rtl="0">
              <a:lnSpc>
                <a:spcPct val="100000"/>
              </a:lnSpc>
              <a:spcBef>
                <a:spcPts val="0"/>
              </a:spcBef>
              <a:spcAft>
                <a:spcPts val="0"/>
              </a:spcAft>
              <a:buClr>
                <a:srgbClr val="888888"/>
              </a:buClr>
              <a:buSzPts val="900"/>
              <a:buFont typeface="Open Sans"/>
              <a:buNone/>
              <a:defRPr sz="900">
                <a:solidFill>
                  <a:srgbClr val="888888"/>
                </a:solidFill>
              </a:defRPr>
            </a:lvl4pPr>
            <a:lvl5pPr marL="0" marR="0" lvl="4" indent="0" algn="r" rtl="0">
              <a:lnSpc>
                <a:spcPct val="100000"/>
              </a:lnSpc>
              <a:spcBef>
                <a:spcPts val="0"/>
              </a:spcBef>
              <a:spcAft>
                <a:spcPts val="0"/>
              </a:spcAft>
              <a:buClr>
                <a:srgbClr val="888888"/>
              </a:buClr>
              <a:buSzPts val="900"/>
              <a:buFont typeface="Open Sans"/>
              <a:buNone/>
              <a:defRPr sz="900">
                <a:solidFill>
                  <a:srgbClr val="888888"/>
                </a:solidFill>
              </a:defRPr>
            </a:lvl5pPr>
            <a:lvl6pPr marL="0" marR="0" lvl="5" indent="0" algn="r" rtl="0">
              <a:lnSpc>
                <a:spcPct val="100000"/>
              </a:lnSpc>
              <a:spcBef>
                <a:spcPts val="0"/>
              </a:spcBef>
              <a:spcAft>
                <a:spcPts val="0"/>
              </a:spcAft>
              <a:buClr>
                <a:srgbClr val="888888"/>
              </a:buClr>
              <a:buSzPts val="900"/>
              <a:buFont typeface="Open Sans"/>
              <a:buNone/>
              <a:defRPr sz="900">
                <a:solidFill>
                  <a:srgbClr val="888888"/>
                </a:solidFill>
              </a:defRPr>
            </a:lvl6pPr>
            <a:lvl7pPr marL="0" marR="0" lvl="6" indent="0" algn="r" rtl="0">
              <a:lnSpc>
                <a:spcPct val="100000"/>
              </a:lnSpc>
              <a:spcBef>
                <a:spcPts val="0"/>
              </a:spcBef>
              <a:spcAft>
                <a:spcPts val="0"/>
              </a:spcAft>
              <a:buClr>
                <a:srgbClr val="888888"/>
              </a:buClr>
              <a:buSzPts val="900"/>
              <a:buFont typeface="Open Sans"/>
              <a:buNone/>
              <a:defRPr sz="900">
                <a:solidFill>
                  <a:srgbClr val="888888"/>
                </a:solidFill>
              </a:defRPr>
            </a:lvl7pPr>
            <a:lvl8pPr marL="0" marR="0" lvl="7" indent="0" algn="r" rtl="0">
              <a:lnSpc>
                <a:spcPct val="100000"/>
              </a:lnSpc>
              <a:spcBef>
                <a:spcPts val="0"/>
              </a:spcBef>
              <a:spcAft>
                <a:spcPts val="0"/>
              </a:spcAft>
              <a:buClr>
                <a:srgbClr val="888888"/>
              </a:buClr>
              <a:buSzPts val="900"/>
              <a:buFont typeface="Open Sans"/>
              <a:buNone/>
              <a:defRPr sz="900">
                <a:solidFill>
                  <a:srgbClr val="888888"/>
                </a:solidFill>
              </a:defRPr>
            </a:lvl8pPr>
            <a:lvl9pPr marL="0" marR="0" lvl="8" indent="0" algn="r" rtl="0">
              <a:lnSpc>
                <a:spcPct val="100000"/>
              </a:lnSpc>
              <a:spcBef>
                <a:spcPts val="0"/>
              </a:spcBef>
              <a:spcAft>
                <a:spcPts val="0"/>
              </a:spcAft>
              <a:buClr>
                <a:srgbClr val="888888"/>
              </a:buClr>
              <a:buSzPts val="900"/>
              <a:buFont typeface="Open Sans"/>
              <a:buNone/>
              <a:defRPr sz="900">
                <a:solidFill>
                  <a:srgbClr val="888888"/>
                </a:solidFil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59"/>
        <p:cNvGrpSpPr/>
        <p:nvPr/>
      </p:nvGrpSpPr>
      <p:grpSpPr>
        <a:xfrm>
          <a:off x="0" y="0"/>
          <a:ext cx="0" cy="0"/>
          <a:chOff x="0" y="0"/>
          <a:chExt cx="0" cy="0"/>
        </a:xfrm>
      </p:grpSpPr>
      <p:sp>
        <p:nvSpPr>
          <p:cNvPr id="60" name="Google Shape;60;p15"/>
          <p:cNvSpPr txBox="1">
            <a:spLocks noGrp="1"/>
          </p:cNvSpPr>
          <p:nvPr>
            <p:ph type="sldNum" idx="12"/>
          </p:nvPr>
        </p:nvSpPr>
        <p:spPr>
          <a:xfrm>
            <a:off x="8280501" y="4775914"/>
            <a:ext cx="234900" cy="256500"/>
          </a:xfrm>
          <a:prstGeom prst="rect">
            <a:avLst/>
          </a:prstGeom>
          <a:noFill/>
          <a:ln>
            <a:noFill/>
          </a:ln>
        </p:spPr>
        <p:txBody>
          <a:bodyPr spcFirstLastPara="1" wrap="square" lIns="45700" tIns="45700" rIns="45700" bIns="45700" anchor="ctr" anchorCtr="0">
            <a:normAutofit/>
          </a:bodyPr>
          <a:lstStyle>
            <a:lvl1pPr marL="0" marR="0" lvl="0" indent="0" algn="r" rtl="0">
              <a:lnSpc>
                <a:spcPct val="100000"/>
              </a:lnSpc>
              <a:spcBef>
                <a:spcPts val="0"/>
              </a:spcBef>
              <a:spcAft>
                <a:spcPts val="0"/>
              </a:spcAft>
              <a:buClr>
                <a:srgbClr val="888888"/>
              </a:buClr>
              <a:buSzPts val="900"/>
              <a:buFont typeface="Open Sans"/>
              <a:buNone/>
              <a:defRPr sz="900">
                <a:solidFill>
                  <a:srgbClr val="888888"/>
                </a:solidFill>
              </a:defRPr>
            </a:lvl1pPr>
            <a:lvl2pPr marL="0" marR="0" lvl="1" indent="0" algn="r" rtl="0">
              <a:lnSpc>
                <a:spcPct val="100000"/>
              </a:lnSpc>
              <a:spcBef>
                <a:spcPts val="0"/>
              </a:spcBef>
              <a:spcAft>
                <a:spcPts val="0"/>
              </a:spcAft>
              <a:buClr>
                <a:srgbClr val="888888"/>
              </a:buClr>
              <a:buSzPts val="900"/>
              <a:buFont typeface="Open Sans"/>
              <a:buNone/>
              <a:defRPr sz="900">
                <a:solidFill>
                  <a:srgbClr val="888888"/>
                </a:solidFill>
              </a:defRPr>
            </a:lvl2pPr>
            <a:lvl3pPr marL="0" marR="0" lvl="2" indent="0" algn="r" rtl="0">
              <a:lnSpc>
                <a:spcPct val="100000"/>
              </a:lnSpc>
              <a:spcBef>
                <a:spcPts val="0"/>
              </a:spcBef>
              <a:spcAft>
                <a:spcPts val="0"/>
              </a:spcAft>
              <a:buClr>
                <a:srgbClr val="888888"/>
              </a:buClr>
              <a:buSzPts val="900"/>
              <a:buFont typeface="Open Sans"/>
              <a:buNone/>
              <a:defRPr sz="900">
                <a:solidFill>
                  <a:srgbClr val="888888"/>
                </a:solidFill>
              </a:defRPr>
            </a:lvl3pPr>
            <a:lvl4pPr marL="0" marR="0" lvl="3" indent="0" algn="r" rtl="0">
              <a:lnSpc>
                <a:spcPct val="100000"/>
              </a:lnSpc>
              <a:spcBef>
                <a:spcPts val="0"/>
              </a:spcBef>
              <a:spcAft>
                <a:spcPts val="0"/>
              </a:spcAft>
              <a:buClr>
                <a:srgbClr val="888888"/>
              </a:buClr>
              <a:buSzPts val="900"/>
              <a:buFont typeface="Open Sans"/>
              <a:buNone/>
              <a:defRPr sz="900">
                <a:solidFill>
                  <a:srgbClr val="888888"/>
                </a:solidFill>
              </a:defRPr>
            </a:lvl4pPr>
            <a:lvl5pPr marL="0" marR="0" lvl="4" indent="0" algn="r" rtl="0">
              <a:lnSpc>
                <a:spcPct val="100000"/>
              </a:lnSpc>
              <a:spcBef>
                <a:spcPts val="0"/>
              </a:spcBef>
              <a:spcAft>
                <a:spcPts val="0"/>
              </a:spcAft>
              <a:buClr>
                <a:srgbClr val="888888"/>
              </a:buClr>
              <a:buSzPts val="900"/>
              <a:buFont typeface="Open Sans"/>
              <a:buNone/>
              <a:defRPr sz="900">
                <a:solidFill>
                  <a:srgbClr val="888888"/>
                </a:solidFill>
              </a:defRPr>
            </a:lvl5pPr>
            <a:lvl6pPr marL="0" marR="0" lvl="5" indent="0" algn="r" rtl="0">
              <a:lnSpc>
                <a:spcPct val="100000"/>
              </a:lnSpc>
              <a:spcBef>
                <a:spcPts val="0"/>
              </a:spcBef>
              <a:spcAft>
                <a:spcPts val="0"/>
              </a:spcAft>
              <a:buClr>
                <a:srgbClr val="888888"/>
              </a:buClr>
              <a:buSzPts val="900"/>
              <a:buFont typeface="Open Sans"/>
              <a:buNone/>
              <a:defRPr sz="900">
                <a:solidFill>
                  <a:srgbClr val="888888"/>
                </a:solidFill>
              </a:defRPr>
            </a:lvl6pPr>
            <a:lvl7pPr marL="0" marR="0" lvl="6" indent="0" algn="r" rtl="0">
              <a:lnSpc>
                <a:spcPct val="100000"/>
              </a:lnSpc>
              <a:spcBef>
                <a:spcPts val="0"/>
              </a:spcBef>
              <a:spcAft>
                <a:spcPts val="0"/>
              </a:spcAft>
              <a:buClr>
                <a:srgbClr val="888888"/>
              </a:buClr>
              <a:buSzPts val="900"/>
              <a:buFont typeface="Open Sans"/>
              <a:buNone/>
              <a:defRPr sz="900">
                <a:solidFill>
                  <a:srgbClr val="888888"/>
                </a:solidFill>
              </a:defRPr>
            </a:lvl7pPr>
            <a:lvl8pPr marL="0" marR="0" lvl="7" indent="0" algn="r" rtl="0">
              <a:lnSpc>
                <a:spcPct val="100000"/>
              </a:lnSpc>
              <a:spcBef>
                <a:spcPts val="0"/>
              </a:spcBef>
              <a:spcAft>
                <a:spcPts val="0"/>
              </a:spcAft>
              <a:buClr>
                <a:srgbClr val="888888"/>
              </a:buClr>
              <a:buSzPts val="900"/>
              <a:buFont typeface="Open Sans"/>
              <a:buNone/>
              <a:defRPr sz="900">
                <a:solidFill>
                  <a:srgbClr val="888888"/>
                </a:solidFill>
              </a:defRPr>
            </a:lvl8pPr>
            <a:lvl9pPr marL="0" marR="0" lvl="8" indent="0" algn="r" rtl="0">
              <a:lnSpc>
                <a:spcPct val="100000"/>
              </a:lnSpc>
              <a:spcBef>
                <a:spcPts val="0"/>
              </a:spcBef>
              <a:spcAft>
                <a:spcPts val="0"/>
              </a:spcAft>
              <a:buClr>
                <a:srgbClr val="888888"/>
              </a:buClr>
              <a:buSzPts val="900"/>
              <a:buFont typeface="Open Sans"/>
              <a:buNone/>
              <a:defRPr sz="900">
                <a:solidFill>
                  <a:srgbClr val="888888"/>
                </a:solidFil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E362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jp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png"/><Relationship Id="rId9"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5.png"/><Relationship Id="rId4" Type="http://schemas.openxmlformats.org/officeDocument/2006/relationships/image" Target="../media/image33.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leighgrace.rouyer@hands-up-education.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0" name="Google Shape;210;p52"/>
          <p:cNvGrpSpPr/>
          <p:nvPr/>
        </p:nvGrpSpPr>
        <p:grpSpPr>
          <a:xfrm>
            <a:off x="289052" y="685109"/>
            <a:ext cx="322200" cy="228599"/>
            <a:chOff x="0" y="0"/>
            <a:chExt cx="322200" cy="228599"/>
          </a:xfrm>
        </p:grpSpPr>
        <p:cxnSp>
          <p:nvCxnSpPr>
            <p:cNvPr id="211" name="Google Shape;211;p52"/>
            <p:cNvCxnSpPr/>
            <p:nvPr/>
          </p:nvCxnSpPr>
          <p:spPr>
            <a:xfrm>
              <a:off x="0" y="228599"/>
              <a:ext cx="322200" cy="0"/>
            </a:xfrm>
            <a:prstGeom prst="straightConnector1">
              <a:avLst/>
            </a:prstGeom>
            <a:noFill/>
            <a:ln w="25400" cap="flat" cmpd="sng">
              <a:solidFill>
                <a:srgbClr val="F1F0F0">
                  <a:alpha val="49800"/>
                </a:srgbClr>
              </a:solidFill>
              <a:prstDash val="dot"/>
              <a:miter lim="800000"/>
              <a:headEnd type="none" w="sm" len="sm"/>
              <a:tailEnd type="none" w="sm" len="sm"/>
            </a:ln>
          </p:spPr>
        </p:cxnSp>
        <p:cxnSp>
          <p:nvCxnSpPr>
            <p:cNvPr id="212" name="Google Shape;212;p52"/>
            <p:cNvCxnSpPr/>
            <p:nvPr/>
          </p:nvCxnSpPr>
          <p:spPr>
            <a:xfrm>
              <a:off x="0" y="152399"/>
              <a:ext cx="322200" cy="0"/>
            </a:xfrm>
            <a:prstGeom prst="straightConnector1">
              <a:avLst/>
            </a:prstGeom>
            <a:noFill/>
            <a:ln w="25400" cap="flat" cmpd="sng">
              <a:solidFill>
                <a:srgbClr val="F1F0F0">
                  <a:alpha val="49800"/>
                </a:srgbClr>
              </a:solidFill>
              <a:prstDash val="dot"/>
              <a:miter lim="800000"/>
              <a:headEnd type="none" w="sm" len="sm"/>
              <a:tailEnd type="none" w="sm" len="sm"/>
            </a:ln>
          </p:spPr>
        </p:cxnSp>
        <p:cxnSp>
          <p:nvCxnSpPr>
            <p:cNvPr id="213" name="Google Shape;213;p52"/>
            <p:cNvCxnSpPr/>
            <p:nvPr/>
          </p:nvCxnSpPr>
          <p:spPr>
            <a:xfrm>
              <a:off x="0" y="76199"/>
              <a:ext cx="322200" cy="0"/>
            </a:xfrm>
            <a:prstGeom prst="straightConnector1">
              <a:avLst/>
            </a:prstGeom>
            <a:noFill/>
            <a:ln w="25400" cap="flat" cmpd="sng">
              <a:solidFill>
                <a:srgbClr val="F1F0F0">
                  <a:alpha val="49800"/>
                </a:srgbClr>
              </a:solidFill>
              <a:prstDash val="dot"/>
              <a:miter lim="800000"/>
              <a:headEnd type="none" w="sm" len="sm"/>
              <a:tailEnd type="none" w="sm" len="sm"/>
            </a:ln>
          </p:spPr>
        </p:cxnSp>
        <p:cxnSp>
          <p:nvCxnSpPr>
            <p:cNvPr id="214" name="Google Shape;214;p52"/>
            <p:cNvCxnSpPr/>
            <p:nvPr/>
          </p:nvCxnSpPr>
          <p:spPr>
            <a:xfrm>
              <a:off x="0" y="0"/>
              <a:ext cx="322200" cy="0"/>
            </a:xfrm>
            <a:prstGeom prst="straightConnector1">
              <a:avLst/>
            </a:prstGeom>
            <a:noFill/>
            <a:ln w="25400" cap="flat" cmpd="sng">
              <a:solidFill>
                <a:srgbClr val="F1F0F0">
                  <a:alpha val="49800"/>
                </a:srgbClr>
              </a:solidFill>
              <a:prstDash val="dot"/>
              <a:miter lim="800000"/>
              <a:headEnd type="none" w="sm" len="sm"/>
              <a:tailEnd type="none" w="sm" len="sm"/>
            </a:ln>
          </p:spPr>
        </p:cxnSp>
      </p:grpSp>
      <p:sp>
        <p:nvSpPr>
          <p:cNvPr id="215" name="Google Shape;215;p52"/>
          <p:cNvSpPr txBox="1">
            <a:spLocks noGrp="1"/>
          </p:cNvSpPr>
          <p:nvPr>
            <p:ph type="title"/>
          </p:nvPr>
        </p:nvSpPr>
        <p:spPr>
          <a:xfrm>
            <a:off x="4306630" y="834325"/>
            <a:ext cx="4476146" cy="3975000"/>
          </a:xfrm>
          <a:prstGeom prst="rect">
            <a:avLst/>
          </a:prstGeom>
          <a:noFill/>
          <a:ln>
            <a:noFill/>
          </a:ln>
        </p:spPr>
        <p:txBody>
          <a:bodyPr spcFirstLastPara="1" wrap="square" lIns="34275" tIns="34275" rIns="34275" bIns="34275" anchor="ctr" anchorCtr="0">
            <a:normAutofit/>
          </a:bodyPr>
          <a:lstStyle/>
          <a:p>
            <a:pPr>
              <a:lnSpc>
                <a:spcPct val="100000"/>
              </a:lnSpc>
              <a:buClr>
                <a:srgbClr val="FFFFFF"/>
              </a:buClr>
              <a:buSzPts val="2212"/>
            </a:pPr>
            <a:r>
              <a:rPr lang="en-US" sz="4800" dirty="0">
                <a:solidFill>
                  <a:schemeClr val="bg1"/>
                </a:solidFill>
                <a:latin typeface="Oswald" panose="00000500000000000000" pitchFamily="2" charset="0"/>
                <a:ea typeface="Open Sans Light"/>
                <a:cs typeface="Open Sans Light"/>
                <a:sym typeface="Open Sans Light"/>
              </a:rPr>
              <a:t>Teaching with</a:t>
            </a:r>
            <a:br>
              <a:rPr lang="en-US" sz="4800" dirty="0">
                <a:solidFill>
                  <a:schemeClr val="bg1"/>
                </a:solidFill>
                <a:latin typeface="Oswald" panose="00000500000000000000" pitchFamily="2" charset="0"/>
                <a:ea typeface="Open Sans Light"/>
                <a:cs typeface="Open Sans Light"/>
                <a:sym typeface="Open Sans Light"/>
              </a:rPr>
            </a:br>
            <a:r>
              <a:rPr lang="en-US" sz="4800" dirty="0">
                <a:solidFill>
                  <a:schemeClr val="bg1"/>
                </a:solidFill>
                <a:latin typeface="Oswald" panose="00000500000000000000" pitchFamily="2" charset="0"/>
                <a:ea typeface="Open Sans Light"/>
                <a:cs typeface="Open Sans Light"/>
                <a:sym typeface="Open Sans Light"/>
              </a:rPr>
              <a:t>SUBURANI Book I</a:t>
            </a:r>
            <a:br>
              <a:rPr lang="en-US" sz="4400" dirty="0">
                <a:solidFill>
                  <a:srgbClr val="0D0D0D"/>
                </a:solidFill>
                <a:latin typeface="Oswald" panose="00000500000000000000" pitchFamily="2" charset="0"/>
                <a:ea typeface="Open Sans Light"/>
                <a:cs typeface="Open Sans Light"/>
                <a:sym typeface="Open Sans Light"/>
              </a:rPr>
            </a:br>
            <a:br>
              <a:rPr lang="en-US" sz="2000" dirty="0">
                <a:solidFill>
                  <a:srgbClr val="0D0D0D"/>
                </a:solidFill>
                <a:latin typeface="Open Sans Light"/>
                <a:ea typeface="Open Sans Light"/>
                <a:cs typeface="Open Sans Light"/>
                <a:sym typeface="Open Sans Light"/>
              </a:rPr>
            </a:br>
            <a:r>
              <a:rPr lang="en-GB" sz="2000" dirty="0">
                <a:solidFill>
                  <a:schemeClr val="bg1"/>
                </a:solidFill>
                <a:latin typeface="Open Sans Light"/>
                <a:ea typeface="Open Sans Light"/>
                <a:cs typeface="Open Sans Light"/>
                <a:sym typeface="Open Sans Light"/>
              </a:rPr>
              <a:t>Chapters 1–16</a:t>
            </a:r>
            <a:br>
              <a:rPr lang="en-GB" sz="2000" dirty="0">
                <a:solidFill>
                  <a:schemeClr val="bg1"/>
                </a:solidFill>
                <a:latin typeface="Open Sans Light"/>
                <a:ea typeface="Open Sans Light"/>
                <a:cs typeface="Open Sans Light"/>
                <a:sym typeface="Open Sans Light"/>
              </a:rPr>
            </a:br>
            <a:r>
              <a:rPr lang="en-GB" sz="2000" dirty="0">
                <a:solidFill>
                  <a:schemeClr val="bg1"/>
                </a:solidFill>
                <a:latin typeface="Open Sans Light"/>
                <a:ea typeface="Open Sans Light"/>
                <a:cs typeface="Open Sans Light"/>
                <a:sym typeface="Open Sans Light"/>
              </a:rPr>
              <a:t>Suitable for </a:t>
            </a:r>
            <a:r>
              <a:rPr lang="en-US" sz="2000" dirty="0">
                <a:solidFill>
                  <a:schemeClr val="bg1"/>
                </a:solidFill>
                <a:latin typeface="Open Sans Light"/>
                <a:ea typeface="Open Sans Light"/>
                <a:cs typeface="Open Sans Light"/>
                <a:sym typeface="Open Sans Light"/>
              </a:rPr>
              <a:t>Latin I or Latin I and part of Latin II</a:t>
            </a:r>
            <a:endParaRPr sz="2000" dirty="0">
              <a:solidFill>
                <a:schemeClr val="bg1"/>
              </a:solidFill>
              <a:latin typeface="Open Sans Light"/>
              <a:ea typeface="Open Sans Light"/>
              <a:cs typeface="Open Sans Light"/>
              <a:sym typeface="Open Sans Light"/>
            </a:endParaRPr>
          </a:p>
        </p:txBody>
      </p:sp>
      <p:pic>
        <p:nvPicPr>
          <p:cNvPr id="216" name="Google Shape;216;p52"/>
          <p:cNvPicPr preferRelativeResize="0"/>
          <p:nvPr/>
        </p:nvPicPr>
        <p:blipFill>
          <a:blip r:embed="rId3">
            <a:alphaModFix/>
          </a:blip>
          <a:stretch>
            <a:fillRect/>
          </a:stretch>
        </p:blipFill>
        <p:spPr>
          <a:xfrm rot="-337609">
            <a:off x="428817" y="327995"/>
            <a:ext cx="3525986" cy="4487509"/>
          </a:xfrm>
          <a:prstGeom prst="rect">
            <a:avLst/>
          </a:prstGeom>
          <a:noFill/>
          <a:ln>
            <a:noFill/>
          </a:ln>
        </p:spPr>
      </p:pic>
      <p:pic>
        <p:nvPicPr>
          <p:cNvPr id="204" name="Google Shape;204;p51" descr="Google Shape;140;p29"/>
          <p:cNvPicPr preferRelativeResize="0"/>
          <p:nvPr/>
        </p:nvPicPr>
        <p:blipFill rotWithShape="1">
          <a:blip r:embed="rId4">
            <a:alphaModFix/>
            <a:biLevel thresh="25000"/>
          </a:blip>
          <a:srcRect/>
          <a:stretch/>
        </p:blipFill>
        <p:spPr>
          <a:xfrm>
            <a:off x="7974972" y="331896"/>
            <a:ext cx="879976" cy="706426"/>
          </a:xfrm>
          <a:prstGeom prst="rect">
            <a:avLst/>
          </a:prstGeom>
          <a:noFill/>
          <a:ln>
            <a:noFill/>
          </a:ln>
        </p:spPr>
      </p:pic>
      <p:sp>
        <p:nvSpPr>
          <p:cNvPr id="3" name="Rectangle 2">
            <a:extLst>
              <a:ext uri="{FF2B5EF4-FFF2-40B4-BE49-F238E27FC236}">
                <a16:creationId xmlns:a16="http://schemas.microsoft.com/office/drawing/2014/main" id="{4D9A3E6B-5949-FBDD-A9C4-48F8C83E185A}"/>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20075A-8F88-D722-6F9C-74B512967860}"/>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014FA8-CA58-CE06-1AA4-303755F79449}"/>
              </a:ext>
            </a:extLst>
          </p:cNvPr>
          <p:cNvPicPr>
            <a:picLocks noChangeAspect="1"/>
          </p:cNvPicPr>
          <p:nvPr/>
        </p:nvPicPr>
        <p:blipFill>
          <a:blip r:embed="rId3"/>
          <a:stretch>
            <a:fillRect/>
          </a:stretch>
        </p:blipFill>
        <p:spPr>
          <a:xfrm>
            <a:off x="798711" y="235455"/>
            <a:ext cx="7546578" cy="4672589"/>
          </a:xfrm>
          <a:prstGeom prst="rect">
            <a:avLst/>
          </a:prstGeom>
        </p:spPr>
      </p:pic>
    </p:spTree>
    <p:extLst>
      <p:ext uri="{BB962C8B-B14F-4D97-AF65-F5344CB8AC3E}">
        <p14:creationId xmlns:p14="http://schemas.microsoft.com/office/powerpoint/2010/main" val="272891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34726A-550F-9FBE-C98D-37014692BCDB}"/>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3AB7A5-167A-D578-1218-BEAC794AD79A}"/>
              </a:ext>
            </a:extLst>
          </p:cNvPr>
          <p:cNvPicPr>
            <a:picLocks noChangeAspect="1"/>
          </p:cNvPicPr>
          <p:nvPr/>
        </p:nvPicPr>
        <p:blipFill>
          <a:blip r:embed="rId2"/>
          <a:stretch>
            <a:fillRect/>
          </a:stretch>
        </p:blipFill>
        <p:spPr>
          <a:xfrm>
            <a:off x="766762" y="283534"/>
            <a:ext cx="7610475" cy="4576432"/>
          </a:xfrm>
          <a:prstGeom prst="rect">
            <a:avLst/>
          </a:prstGeom>
        </p:spPr>
      </p:pic>
    </p:spTree>
    <p:extLst>
      <p:ext uri="{BB962C8B-B14F-4D97-AF65-F5344CB8AC3E}">
        <p14:creationId xmlns:p14="http://schemas.microsoft.com/office/powerpoint/2010/main" val="1469371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34726A-550F-9FBE-C98D-37014692BCDB}"/>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F59804-799F-1A40-4728-2515AE6FFA5B}"/>
              </a:ext>
            </a:extLst>
          </p:cNvPr>
          <p:cNvPicPr>
            <a:picLocks noChangeAspect="1"/>
          </p:cNvPicPr>
          <p:nvPr/>
        </p:nvPicPr>
        <p:blipFill>
          <a:blip r:embed="rId3"/>
          <a:stretch>
            <a:fillRect/>
          </a:stretch>
        </p:blipFill>
        <p:spPr>
          <a:xfrm>
            <a:off x="561975" y="471487"/>
            <a:ext cx="8020050" cy="4200525"/>
          </a:xfrm>
          <a:prstGeom prst="rect">
            <a:avLst/>
          </a:prstGeom>
        </p:spPr>
      </p:pic>
    </p:spTree>
    <p:extLst>
      <p:ext uri="{BB962C8B-B14F-4D97-AF65-F5344CB8AC3E}">
        <p14:creationId xmlns:p14="http://schemas.microsoft.com/office/powerpoint/2010/main" val="3416163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F9427-F713-1FD8-C57D-AA43A051CBD4}"/>
              </a:ext>
            </a:extLst>
          </p:cNvPr>
          <p:cNvSpPr>
            <a:spLocks noGrp="1"/>
          </p:cNvSpPr>
          <p:nvPr>
            <p:ph type="title"/>
          </p:nvPr>
        </p:nvSpPr>
        <p:spPr>
          <a:xfrm>
            <a:off x="2527300" y="345665"/>
            <a:ext cx="6562130" cy="994200"/>
          </a:xfrm>
        </p:spPr>
        <p:txBody>
          <a:bodyPr>
            <a:noAutofit/>
          </a:bodyPr>
          <a:lstStyle/>
          <a:p>
            <a:pPr algn="ctr"/>
            <a:r>
              <a:rPr lang="en-US" sz="4000" dirty="0">
                <a:solidFill>
                  <a:schemeClr val="bg1"/>
                </a:solidFill>
                <a:latin typeface="Oswald" panose="00000500000000000000" pitchFamily="2" charset="0"/>
              </a:rPr>
              <a:t>Determining the Pace for </a:t>
            </a:r>
            <a:br>
              <a:rPr lang="en-US" sz="4000" dirty="0">
                <a:solidFill>
                  <a:schemeClr val="bg1"/>
                </a:solidFill>
                <a:latin typeface="Oswald" panose="00000500000000000000" pitchFamily="2" charset="0"/>
              </a:rPr>
            </a:br>
            <a:r>
              <a:rPr lang="en-US" sz="4000" dirty="0">
                <a:solidFill>
                  <a:schemeClr val="bg1"/>
                </a:solidFill>
                <a:latin typeface="Oswald" panose="00000500000000000000" pitchFamily="2" charset="0"/>
              </a:rPr>
              <a:t>Your Program</a:t>
            </a:r>
          </a:p>
        </p:txBody>
      </p:sp>
      <p:sp>
        <p:nvSpPr>
          <p:cNvPr id="3" name="Text Placeholder 2">
            <a:extLst>
              <a:ext uri="{FF2B5EF4-FFF2-40B4-BE49-F238E27FC236}">
                <a16:creationId xmlns:a16="http://schemas.microsoft.com/office/drawing/2014/main" id="{24A61FBA-A5E7-61DC-B37E-CD65B66CEAF5}"/>
              </a:ext>
            </a:extLst>
          </p:cNvPr>
          <p:cNvSpPr>
            <a:spLocks noGrp="1"/>
          </p:cNvSpPr>
          <p:nvPr>
            <p:ph type="body" idx="1"/>
          </p:nvPr>
        </p:nvSpPr>
        <p:spPr>
          <a:xfrm>
            <a:off x="3995523" y="1606257"/>
            <a:ext cx="4519826" cy="3263400"/>
          </a:xfrm>
        </p:spPr>
        <p:txBody>
          <a:bodyPr>
            <a:normAutofit fontScale="92500" lnSpcReduction="10000"/>
          </a:bodyPr>
          <a:lstStyle/>
          <a:p>
            <a:pPr>
              <a:buClr>
                <a:schemeClr val="bg1"/>
              </a:buClr>
            </a:pP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How often do you see your students?</a:t>
            </a:r>
          </a:p>
          <a:p>
            <a:pPr>
              <a:buClr>
                <a:schemeClr val="bg1"/>
              </a:buClr>
            </a:pP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How old are your students?</a:t>
            </a:r>
          </a:p>
          <a:p>
            <a:pPr>
              <a:buClr>
                <a:schemeClr val="bg1"/>
              </a:buClr>
            </a:pP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Do you plan to “stick to the stories” or incorporate the culture, history, and mythology?</a:t>
            </a:r>
          </a:p>
          <a:p>
            <a:pPr>
              <a:buClr>
                <a:schemeClr val="bg1"/>
              </a:buClr>
            </a:pP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Do you want to supplement more grammar practice?</a:t>
            </a:r>
          </a:p>
          <a:p>
            <a:pPr>
              <a:buClr>
                <a:schemeClr val="bg1"/>
              </a:buClr>
            </a:pP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Do you want time for projects?</a:t>
            </a:r>
          </a:p>
          <a:p>
            <a:pPr>
              <a:buClr>
                <a:schemeClr val="bg1"/>
              </a:buClr>
            </a:pP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How often do you want/need to give a formal assessment?</a:t>
            </a:r>
          </a:p>
        </p:txBody>
      </p:sp>
      <p:pic>
        <p:nvPicPr>
          <p:cNvPr id="4" name="Google Shape;402;p71">
            <a:extLst>
              <a:ext uri="{FF2B5EF4-FFF2-40B4-BE49-F238E27FC236}">
                <a16:creationId xmlns:a16="http://schemas.microsoft.com/office/drawing/2014/main" id="{40F19CA5-35FF-15C7-8888-992B5CFC1297}"/>
              </a:ext>
            </a:extLst>
          </p:cNvPr>
          <p:cNvPicPr preferRelativeResize="0"/>
          <p:nvPr/>
        </p:nvPicPr>
        <p:blipFill>
          <a:blip r:embed="rId3">
            <a:alphaModFix/>
          </a:blip>
          <a:stretch>
            <a:fillRect/>
          </a:stretch>
        </p:blipFill>
        <p:spPr>
          <a:xfrm>
            <a:off x="-121044" y="52100"/>
            <a:ext cx="4116567" cy="5039299"/>
          </a:xfrm>
          <a:prstGeom prst="rect">
            <a:avLst/>
          </a:prstGeom>
          <a:noFill/>
          <a:ln>
            <a:noFill/>
          </a:ln>
        </p:spPr>
      </p:pic>
      <p:sp>
        <p:nvSpPr>
          <p:cNvPr id="5" name="Rectangle 4">
            <a:extLst>
              <a:ext uri="{FF2B5EF4-FFF2-40B4-BE49-F238E27FC236}">
                <a16:creationId xmlns:a16="http://schemas.microsoft.com/office/drawing/2014/main" id="{416E6546-FA47-A112-17EF-F0CD537840A7}"/>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287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DEB61-DDBC-8A4F-A1CE-AC9702002570}"/>
              </a:ext>
            </a:extLst>
          </p:cNvPr>
          <p:cNvSpPr>
            <a:spLocks noGrp="1"/>
          </p:cNvSpPr>
          <p:nvPr>
            <p:ph type="title"/>
          </p:nvPr>
        </p:nvSpPr>
        <p:spPr>
          <a:xfrm>
            <a:off x="311700" y="280627"/>
            <a:ext cx="8520600" cy="572700"/>
          </a:xfrm>
        </p:spPr>
        <p:txBody>
          <a:bodyPr>
            <a:noAutofit/>
          </a:bodyPr>
          <a:lstStyle/>
          <a:p>
            <a:r>
              <a:rPr lang="en-US" sz="4000" dirty="0">
                <a:solidFill>
                  <a:schemeClr val="bg1"/>
                </a:solidFill>
                <a:latin typeface="Oswald" panose="00000500000000000000" pitchFamily="2" charset="0"/>
              </a:rPr>
              <a:t>Frequent Activities</a:t>
            </a:r>
          </a:p>
        </p:txBody>
      </p:sp>
      <p:sp>
        <p:nvSpPr>
          <p:cNvPr id="3" name="Text Placeholder 2">
            <a:extLst>
              <a:ext uri="{FF2B5EF4-FFF2-40B4-BE49-F238E27FC236}">
                <a16:creationId xmlns:a16="http://schemas.microsoft.com/office/drawing/2014/main" id="{459AE58C-F3E4-6C41-E0D7-467D86C2DF70}"/>
              </a:ext>
            </a:extLst>
          </p:cNvPr>
          <p:cNvSpPr>
            <a:spLocks noGrp="1"/>
          </p:cNvSpPr>
          <p:nvPr>
            <p:ph type="body" idx="1"/>
          </p:nvPr>
        </p:nvSpPr>
        <p:spPr>
          <a:xfrm>
            <a:off x="311700" y="1031039"/>
            <a:ext cx="8520600" cy="3189269"/>
          </a:xfrm>
        </p:spPr>
        <p:txBody>
          <a:bodyPr>
            <a:normAutofit fontScale="92500" lnSpcReduction="20000"/>
          </a:bodyPr>
          <a:lstStyle/>
          <a:p>
            <a:pPr>
              <a:buClr>
                <a:schemeClr val="bg1"/>
              </a:buClr>
            </a:pP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Daily Bell Ringers: Mini Myth Mondays, </a:t>
            </a:r>
            <a:r>
              <a:rPr lang="en-US"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Blooket</a:t>
            </a: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or Quizlet Live, Daily Derivatives, Wordy Wednesdays</a:t>
            </a:r>
          </a:p>
          <a:p>
            <a:pPr lvl="1">
              <a:buClr>
                <a:schemeClr val="bg1"/>
              </a:buCl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Reinforce vocabulary with games and derivatives that come from that day’s story</a:t>
            </a:r>
          </a:p>
          <a:p>
            <a:pPr lvl="1">
              <a:buClr>
                <a:schemeClr val="bg1"/>
              </a:buCl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All of these are good preparation for NLE</a:t>
            </a:r>
          </a:p>
          <a:p>
            <a:pPr lvl="1">
              <a:buClr>
                <a:schemeClr val="bg1"/>
              </a:buCl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Often the myths come from the book, but I also use </a:t>
            </a:r>
            <a:r>
              <a:rPr lang="en-US" sz="15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D’aulaire’s</a:t>
            </a: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and </a:t>
            </a:r>
            <a:r>
              <a:rPr lang="en-US" sz="15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TedEd</a:t>
            </a: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videos</a:t>
            </a:r>
          </a:p>
          <a:p>
            <a:pPr>
              <a:buClr>
                <a:schemeClr val="bg1"/>
              </a:buClr>
            </a:pP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Stories as a class: </a:t>
            </a:r>
          </a:p>
          <a:p>
            <a:pPr lvl="1">
              <a:buClr>
                <a:schemeClr val="bg1"/>
              </a:buCl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Whole class translating: teacher led, student volunteer</a:t>
            </a:r>
          </a:p>
          <a:p>
            <a:pPr lvl="1">
              <a:buClr>
                <a:schemeClr val="bg1"/>
              </a:buCl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Popcorn translation</a:t>
            </a:r>
          </a:p>
          <a:p>
            <a:pPr lvl="1">
              <a:buClr>
                <a:schemeClr val="bg1"/>
              </a:buCl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Speed-dating translation</a:t>
            </a:r>
          </a:p>
          <a:p>
            <a:pPr lvl="1">
              <a:buClr>
                <a:schemeClr val="bg1"/>
              </a:buCl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Group or partner translating</a:t>
            </a:r>
          </a:p>
          <a:p>
            <a:pPr lvl="1">
              <a:buClr>
                <a:schemeClr val="bg1"/>
              </a:buCl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Illustrated translations (no English allowed)</a:t>
            </a:r>
          </a:p>
          <a:p>
            <a:pPr lvl="1">
              <a:buClr>
                <a:schemeClr val="bg1"/>
              </a:buCl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Reading Comprehensions or Decem Quaestiones instead of producing a translation</a:t>
            </a:r>
          </a:p>
          <a:p>
            <a:pPr lvl="1">
              <a:buClr>
                <a:schemeClr val="bg1"/>
              </a:buClr>
            </a:pPr>
            <a:r>
              <a:rPr lang="en-US" sz="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Games like Bingo</a:t>
            </a:r>
          </a:p>
          <a:p>
            <a:pPr>
              <a:buClr>
                <a:schemeClr val="bg1"/>
              </a:buClr>
            </a:pP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Rectangle 3">
            <a:extLst>
              <a:ext uri="{FF2B5EF4-FFF2-40B4-BE49-F238E27FC236}">
                <a16:creationId xmlns:a16="http://schemas.microsoft.com/office/drawing/2014/main" id="{2E010C2C-CCA2-25C5-ABC3-74A2AB687F6E}"/>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21DFE43D-0112-6AB6-F6AC-E09AD130B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2739239"/>
            <a:ext cx="76200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903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5"/>
          <p:cNvSpPr txBox="1"/>
          <p:nvPr/>
        </p:nvSpPr>
        <p:spPr>
          <a:xfrm>
            <a:off x="122200" y="150625"/>
            <a:ext cx="4838400" cy="862800"/>
          </a:xfrm>
          <a:prstGeom prst="rect">
            <a:avLst/>
          </a:prstGeom>
          <a:noFill/>
          <a:ln>
            <a:noFill/>
          </a:ln>
        </p:spPr>
        <p:txBody>
          <a:bodyPr spcFirstLastPara="1" wrap="square" lIns="45700" tIns="45700" rIns="45700" bIns="45700" anchor="b" anchorCtr="0">
            <a:noAutofit/>
          </a:bodyPr>
          <a:lstStyle/>
          <a:p>
            <a:pPr marL="0" marR="0" lvl="0" indent="0" algn="l" rtl="0">
              <a:lnSpc>
                <a:spcPct val="90000"/>
              </a:lnSpc>
              <a:spcBef>
                <a:spcPts val="0"/>
              </a:spcBef>
              <a:spcAft>
                <a:spcPts val="0"/>
              </a:spcAft>
              <a:buClr>
                <a:srgbClr val="FFFFFF"/>
              </a:buClr>
              <a:buSzPts val="3600"/>
              <a:buFont typeface="Open Sans"/>
              <a:buNone/>
            </a:pPr>
            <a:r>
              <a:rPr lang="en-GB" sz="3600" dirty="0">
                <a:solidFill>
                  <a:schemeClr val="bg1"/>
                </a:solidFill>
                <a:latin typeface="Oswald" panose="00000500000000000000" pitchFamily="2" charset="0"/>
                <a:ea typeface="Oswald Light"/>
                <a:cs typeface="Oswald Light"/>
                <a:sym typeface="Oswald Light"/>
              </a:rPr>
              <a:t>Downloadable Resources</a:t>
            </a:r>
            <a:endParaRPr dirty="0">
              <a:solidFill>
                <a:schemeClr val="bg1"/>
              </a:solidFill>
              <a:latin typeface="Oswald" panose="00000500000000000000" pitchFamily="2" charset="0"/>
              <a:ea typeface="Oswald Light"/>
              <a:cs typeface="Oswald Light"/>
              <a:sym typeface="Oswald Light"/>
            </a:endParaRPr>
          </a:p>
        </p:txBody>
      </p:sp>
      <p:pic>
        <p:nvPicPr>
          <p:cNvPr id="585" name="Google Shape;585;p95"/>
          <p:cNvPicPr preferRelativeResize="0"/>
          <p:nvPr/>
        </p:nvPicPr>
        <p:blipFill>
          <a:blip r:embed="rId3">
            <a:alphaModFix/>
          </a:blip>
          <a:stretch>
            <a:fillRect/>
          </a:stretch>
        </p:blipFill>
        <p:spPr>
          <a:xfrm>
            <a:off x="177500" y="1151650"/>
            <a:ext cx="990600" cy="1524000"/>
          </a:xfrm>
          <a:prstGeom prst="rect">
            <a:avLst/>
          </a:prstGeom>
          <a:noFill/>
          <a:ln>
            <a:noFill/>
          </a:ln>
        </p:spPr>
      </p:pic>
      <p:pic>
        <p:nvPicPr>
          <p:cNvPr id="586" name="Google Shape;586;p95"/>
          <p:cNvPicPr preferRelativeResize="0"/>
          <p:nvPr/>
        </p:nvPicPr>
        <p:blipFill>
          <a:blip r:embed="rId4">
            <a:alphaModFix/>
          </a:blip>
          <a:stretch>
            <a:fillRect/>
          </a:stretch>
        </p:blipFill>
        <p:spPr>
          <a:xfrm>
            <a:off x="172738" y="2828050"/>
            <a:ext cx="990600" cy="1524000"/>
          </a:xfrm>
          <a:prstGeom prst="rect">
            <a:avLst/>
          </a:prstGeom>
          <a:noFill/>
          <a:ln>
            <a:noFill/>
          </a:ln>
        </p:spPr>
      </p:pic>
      <p:pic>
        <p:nvPicPr>
          <p:cNvPr id="587" name="Google Shape;587;p95"/>
          <p:cNvPicPr preferRelativeResize="0"/>
          <p:nvPr/>
        </p:nvPicPr>
        <p:blipFill>
          <a:blip r:embed="rId5">
            <a:alphaModFix/>
          </a:blip>
          <a:stretch>
            <a:fillRect/>
          </a:stretch>
        </p:blipFill>
        <p:spPr>
          <a:xfrm rot="320970">
            <a:off x="2886225" y="1308379"/>
            <a:ext cx="1529517" cy="2265437"/>
          </a:xfrm>
          <a:prstGeom prst="rect">
            <a:avLst/>
          </a:prstGeom>
          <a:noFill/>
          <a:ln>
            <a:noFill/>
          </a:ln>
          <a:effectLst>
            <a:outerShdw blurRad="57150" dist="19050" dir="5400000" algn="bl" rotWithShape="0">
              <a:srgbClr val="000000">
                <a:alpha val="50000"/>
              </a:srgbClr>
            </a:outerShdw>
          </a:effectLst>
        </p:spPr>
      </p:pic>
      <p:pic>
        <p:nvPicPr>
          <p:cNvPr id="588" name="Google Shape;588;p95"/>
          <p:cNvPicPr preferRelativeResize="0"/>
          <p:nvPr/>
        </p:nvPicPr>
        <p:blipFill>
          <a:blip r:embed="rId6">
            <a:alphaModFix/>
          </a:blip>
          <a:stretch>
            <a:fillRect/>
          </a:stretch>
        </p:blipFill>
        <p:spPr>
          <a:xfrm>
            <a:off x="2037347" y="1446603"/>
            <a:ext cx="1529526" cy="2265421"/>
          </a:xfrm>
          <a:prstGeom prst="rect">
            <a:avLst/>
          </a:prstGeom>
          <a:noFill/>
          <a:ln>
            <a:noFill/>
          </a:ln>
          <a:effectLst>
            <a:outerShdw blurRad="57150" dist="19050" dir="5400000" algn="bl" rotWithShape="0">
              <a:srgbClr val="000000">
                <a:alpha val="50000"/>
              </a:srgbClr>
            </a:outerShdw>
          </a:effectLst>
        </p:spPr>
      </p:pic>
      <p:pic>
        <p:nvPicPr>
          <p:cNvPr id="589" name="Google Shape;589;p95"/>
          <p:cNvPicPr preferRelativeResize="0"/>
          <p:nvPr/>
        </p:nvPicPr>
        <p:blipFill>
          <a:blip r:embed="rId7">
            <a:alphaModFix/>
          </a:blip>
          <a:stretch>
            <a:fillRect/>
          </a:stretch>
        </p:blipFill>
        <p:spPr>
          <a:xfrm rot="-200632">
            <a:off x="1406298" y="1631636"/>
            <a:ext cx="1529526" cy="2265463"/>
          </a:xfrm>
          <a:prstGeom prst="rect">
            <a:avLst/>
          </a:prstGeom>
          <a:noFill/>
          <a:ln>
            <a:noFill/>
          </a:ln>
          <a:effectLst>
            <a:outerShdw blurRad="57150" dist="19050" dir="5400000" algn="bl" rotWithShape="0">
              <a:srgbClr val="000000">
                <a:alpha val="50000"/>
              </a:srgbClr>
            </a:outerShdw>
          </a:effectLst>
        </p:spPr>
      </p:pic>
      <p:pic>
        <p:nvPicPr>
          <p:cNvPr id="591" name="Google Shape;591;p95"/>
          <p:cNvPicPr preferRelativeResize="0"/>
          <p:nvPr/>
        </p:nvPicPr>
        <p:blipFill>
          <a:blip r:embed="rId8">
            <a:alphaModFix/>
          </a:blip>
          <a:stretch>
            <a:fillRect/>
          </a:stretch>
        </p:blipFill>
        <p:spPr>
          <a:xfrm>
            <a:off x="4899000" y="498225"/>
            <a:ext cx="1096639" cy="1552474"/>
          </a:xfrm>
          <a:prstGeom prst="rect">
            <a:avLst/>
          </a:prstGeom>
          <a:noFill/>
          <a:ln>
            <a:noFill/>
          </a:ln>
          <a:effectLst>
            <a:outerShdw blurRad="57150" dist="19050" dir="5400000" algn="bl" rotWithShape="0">
              <a:srgbClr val="000000">
                <a:alpha val="50000"/>
              </a:srgbClr>
            </a:outerShdw>
          </a:effectLst>
        </p:spPr>
      </p:pic>
      <p:pic>
        <p:nvPicPr>
          <p:cNvPr id="592" name="Google Shape;592;p95"/>
          <p:cNvPicPr preferRelativeResize="0"/>
          <p:nvPr/>
        </p:nvPicPr>
        <p:blipFill>
          <a:blip r:embed="rId9">
            <a:alphaModFix/>
          </a:blip>
          <a:stretch>
            <a:fillRect/>
          </a:stretch>
        </p:blipFill>
        <p:spPr>
          <a:xfrm>
            <a:off x="5724054" y="632902"/>
            <a:ext cx="1165719" cy="1650268"/>
          </a:xfrm>
          <a:prstGeom prst="rect">
            <a:avLst/>
          </a:prstGeom>
          <a:noFill/>
          <a:ln>
            <a:noFill/>
          </a:ln>
          <a:effectLst>
            <a:outerShdw blurRad="57150" dist="19050" dir="5400000" algn="bl" rotWithShape="0">
              <a:srgbClr val="000000">
                <a:alpha val="50000"/>
              </a:srgbClr>
            </a:outerShdw>
          </a:effectLst>
        </p:spPr>
      </p:pic>
      <p:pic>
        <p:nvPicPr>
          <p:cNvPr id="593" name="Google Shape;593;p95"/>
          <p:cNvPicPr preferRelativeResize="0"/>
          <p:nvPr/>
        </p:nvPicPr>
        <p:blipFill>
          <a:blip r:embed="rId10">
            <a:alphaModFix/>
          </a:blip>
          <a:stretch>
            <a:fillRect/>
          </a:stretch>
        </p:blipFill>
        <p:spPr>
          <a:xfrm>
            <a:off x="6514155" y="774280"/>
            <a:ext cx="1165719" cy="1650268"/>
          </a:xfrm>
          <a:prstGeom prst="rect">
            <a:avLst/>
          </a:prstGeom>
          <a:noFill/>
          <a:ln>
            <a:noFill/>
          </a:ln>
          <a:effectLst>
            <a:outerShdw blurRad="57150" dist="19050" dir="5400000" algn="bl" rotWithShape="0">
              <a:srgbClr val="000000">
                <a:alpha val="50000"/>
              </a:srgbClr>
            </a:outerShdw>
          </a:effectLst>
        </p:spPr>
      </p:pic>
      <p:pic>
        <p:nvPicPr>
          <p:cNvPr id="595" name="Google Shape;595;p95"/>
          <p:cNvPicPr preferRelativeResize="0"/>
          <p:nvPr/>
        </p:nvPicPr>
        <p:blipFill>
          <a:blip r:embed="rId11">
            <a:alphaModFix/>
          </a:blip>
          <a:stretch>
            <a:fillRect/>
          </a:stretch>
        </p:blipFill>
        <p:spPr>
          <a:xfrm>
            <a:off x="4486249" y="2359289"/>
            <a:ext cx="3641326" cy="1747941"/>
          </a:xfrm>
          <a:prstGeom prst="rect">
            <a:avLst/>
          </a:prstGeom>
          <a:noFill/>
          <a:ln>
            <a:noFill/>
          </a:ln>
          <a:effectLst>
            <a:outerShdw blurRad="57150" dist="19050" dir="5400000" algn="bl" rotWithShape="0">
              <a:srgbClr val="000000">
                <a:alpha val="50000"/>
              </a:srgbClr>
            </a:outerShdw>
          </a:effectLst>
        </p:spPr>
      </p:pic>
      <p:pic>
        <p:nvPicPr>
          <p:cNvPr id="596" name="Google Shape;596;p95"/>
          <p:cNvPicPr preferRelativeResize="0"/>
          <p:nvPr/>
        </p:nvPicPr>
        <p:blipFill>
          <a:blip r:embed="rId12">
            <a:alphaModFix/>
          </a:blip>
          <a:stretch>
            <a:fillRect/>
          </a:stretch>
        </p:blipFill>
        <p:spPr>
          <a:xfrm>
            <a:off x="5407425" y="2786617"/>
            <a:ext cx="3641326" cy="1606858"/>
          </a:xfrm>
          <a:prstGeom prst="rect">
            <a:avLst/>
          </a:prstGeom>
          <a:noFill/>
          <a:ln>
            <a:noFill/>
          </a:ln>
          <a:effectLst>
            <a:outerShdw blurRad="57150" dist="19050" dir="5400000" algn="bl" rotWithShape="0">
              <a:srgbClr val="000000">
                <a:alpha val="50000"/>
              </a:srgbClr>
            </a:outerShdw>
          </a:effectLst>
        </p:spPr>
      </p:pic>
      <p:pic>
        <p:nvPicPr>
          <p:cNvPr id="597" name="Google Shape;597;p95"/>
          <p:cNvPicPr preferRelativeResize="0"/>
          <p:nvPr/>
        </p:nvPicPr>
        <p:blipFill rotWithShape="1">
          <a:blip r:embed="rId13">
            <a:alphaModFix/>
          </a:blip>
          <a:srcRect b="18340"/>
          <a:stretch/>
        </p:blipFill>
        <p:spPr>
          <a:xfrm>
            <a:off x="6162638" y="3483425"/>
            <a:ext cx="3641326" cy="1393200"/>
          </a:xfrm>
          <a:prstGeom prst="rect">
            <a:avLst/>
          </a:prstGeom>
          <a:noFill/>
          <a:ln>
            <a:noFill/>
          </a:ln>
          <a:effectLst>
            <a:outerShdw blurRad="57150" dist="19050" dir="5400000" algn="bl" rotWithShape="0">
              <a:srgbClr val="000000">
                <a:alpha val="50000"/>
              </a:srgbClr>
            </a:outerShdw>
          </a:effectLst>
        </p:spPr>
      </p:pic>
      <p:sp>
        <p:nvSpPr>
          <p:cNvPr id="2" name="Rectangle 1">
            <a:extLst>
              <a:ext uri="{FF2B5EF4-FFF2-40B4-BE49-F238E27FC236}">
                <a16:creationId xmlns:a16="http://schemas.microsoft.com/office/drawing/2014/main" id="{0CA4A855-2BFD-28E8-D1F6-8C322F72C9C1}"/>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8D6D-1356-899C-7BE9-770A89CD2CF2}"/>
              </a:ext>
            </a:extLst>
          </p:cNvPr>
          <p:cNvSpPr>
            <a:spLocks noGrp="1"/>
          </p:cNvSpPr>
          <p:nvPr>
            <p:ph type="title"/>
          </p:nvPr>
        </p:nvSpPr>
        <p:spPr>
          <a:xfrm>
            <a:off x="311700" y="288275"/>
            <a:ext cx="8520600" cy="572700"/>
          </a:xfrm>
        </p:spPr>
        <p:txBody>
          <a:bodyPr>
            <a:noAutofit/>
          </a:bodyPr>
          <a:lstStyle/>
          <a:p>
            <a:r>
              <a:rPr lang="en-US" sz="4000" dirty="0">
                <a:solidFill>
                  <a:schemeClr val="bg1"/>
                </a:solidFill>
                <a:latin typeface="Oswald" panose="00000500000000000000" pitchFamily="2" charset="0"/>
              </a:rPr>
              <a:t>Regular Assessments</a:t>
            </a:r>
          </a:p>
        </p:txBody>
      </p:sp>
      <p:sp>
        <p:nvSpPr>
          <p:cNvPr id="3" name="Text Placeholder 2">
            <a:extLst>
              <a:ext uri="{FF2B5EF4-FFF2-40B4-BE49-F238E27FC236}">
                <a16:creationId xmlns:a16="http://schemas.microsoft.com/office/drawing/2014/main" id="{10089400-9CFB-1FE8-14A4-582602AF5DF6}"/>
              </a:ext>
            </a:extLst>
          </p:cNvPr>
          <p:cNvSpPr>
            <a:spLocks noGrp="1"/>
          </p:cNvSpPr>
          <p:nvPr>
            <p:ph type="body" idx="1"/>
          </p:nvPr>
        </p:nvSpPr>
        <p:spPr/>
        <p:txBody>
          <a:bodyPr>
            <a:normAutofit lnSpcReduction="10000"/>
          </a:bodyPr>
          <a:lstStyle/>
          <a:p>
            <a:pPr>
              <a:buClr>
                <a:schemeClr val="bg1"/>
              </a:buClr>
            </a:pPr>
            <a:r>
              <a:rPr lang="en-US" dirty="0">
                <a:solidFill>
                  <a:schemeClr val="bg1"/>
                </a:solidFill>
              </a:rPr>
              <a:t>Vocabulary Trainer is due the day of each chapter vocabulary quiz or that chapter’s assessment if there isn’t a separate quiz</a:t>
            </a:r>
          </a:p>
          <a:p>
            <a:pPr>
              <a:buClr>
                <a:schemeClr val="bg1"/>
              </a:buClr>
            </a:pPr>
            <a:r>
              <a:rPr lang="en-US" dirty="0">
                <a:solidFill>
                  <a:schemeClr val="bg1"/>
                </a:solidFill>
              </a:rPr>
              <a:t>Vocabulary Quizzes by chapter</a:t>
            </a:r>
          </a:p>
          <a:p>
            <a:pPr>
              <a:buClr>
                <a:schemeClr val="bg1"/>
              </a:buClr>
            </a:pPr>
            <a:r>
              <a:rPr lang="en-US" dirty="0">
                <a:solidFill>
                  <a:schemeClr val="bg1"/>
                </a:solidFill>
              </a:rPr>
              <a:t>Separate quizzes on intensive grammar topics </a:t>
            </a:r>
          </a:p>
          <a:p>
            <a:pPr lvl="1">
              <a:buClr>
                <a:schemeClr val="bg1"/>
              </a:buClr>
            </a:pPr>
            <a:r>
              <a:rPr lang="en-US" dirty="0">
                <a:solidFill>
                  <a:schemeClr val="bg1"/>
                </a:solidFill>
              </a:rPr>
              <a:t>(e.g., noun declension endings, forming a verb tense, prepositions, etc.)</a:t>
            </a:r>
          </a:p>
          <a:p>
            <a:pPr>
              <a:buClr>
                <a:schemeClr val="bg1"/>
              </a:buClr>
            </a:pPr>
            <a:r>
              <a:rPr lang="en-US" dirty="0">
                <a:solidFill>
                  <a:schemeClr val="bg1"/>
                </a:solidFill>
              </a:rPr>
              <a:t>Culture topics assessed either through projects, on unit test, </a:t>
            </a:r>
          </a:p>
          <a:p>
            <a:pPr marL="114300" indent="0">
              <a:buClr>
                <a:schemeClr val="bg1"/>
              </a:buClr>
              <a:buNone/>
            </a:pPr>
            <a:r>
              <a:rPr lang="en-US" dirty="0">
                <a:solidFill>
                  <a:schemeClr val="bg1"/>
                </a:solidFill>
              </a:rPr>
              <a:t>     or as a separate quiz</a:t>
            </a:r>
          </a:p>
          <a:p>
            <a:pPr>
              <a:buClr>
                <a:schemeClr val="bg1"/>
              </a:buClr>
            </a:pPr>
            <a:r>
              <a:rPr lang="en-US" dirty="0">
                <a:solidFill>
                  <a:schemeClr val="bg1"/>
                </a:solidFill>
              </a:rPr>
              <a:t>Unit Tests: </a:t>
            </a:r>
          </a:p>
          <a:p>
            <a:pPr lvl="1">
              <a:buClr>
                <a:schemeClr val="bg1"/>
              </a:buClr>
            </a:pPr>
            <a:r>
              <a:rPr lang="en-US" dirty="0">
                <a:solidFill>
                  <a:schemeClr val="bg1"/>
                </a:solidFill>
              </a:rPr>
              <a:t>Application based</a:t>
            </a:r>
          </a:p>
          <a:p>
            <a:pPr lvl="1">
              <a:buClr>
                <a:schemeClr val="bg1"/>
              </a:buClr>
            </a:pPr>
            <a:r>
              <a:rPr lang="en-US" dirty="0">
                <a:solidFill>
                  <a:schemeClr val="bg1"/>
                </a:solidFill>
              </a:rPr>
              <a:t>One or two passages, assess comprehension of unseen passage, </a:t>
            </a:r>
          </a:p>
          <a:p>
            <a:pPr marL="596900" lvl="1" indent="0">
              <a:buClr>
                <a:schemeClr val="bg1"/>
              </a:buClr>
              <a:buNone/>
            </a:pPr>
            <a:r>
              <a:rPr lang="en-US" dirty="0">
                <a:solidFill>
                  <a:schemeClr val="bg1"/>
                </a:solidFill>
              </a:rPr>
              <a:t>       grammar questions from a seen passage</a:t>
            </a:r>
          </a:p>
          <a:p>
            <a:pPr lvl="1">
              <a:buClr>
                <a:schemeClr val="bg1"/>
              </a:buClr>
            </a:pPr>
            <a:r>
              <a:rPr lang="en-US" dirty="0">
                <a:solidFill>
                  <a:schemeClr val="bg1"/>
                </a:solidFill>
              </a:rPr>
              <a:t>Separate grammar topics assessed sometimes, other times just on a quiz</a:t>
            </a:r>
          </a:p>
        </p:txBody>
      </p:sp>
      <p:sp>
        <p:nvSpPr>
          <p:cNvPr id="4" name="Rectangle 3">
            <a:extLst>
              <a:ext uri="{FF2B5EF4-FFF2-40B4-BE49-F238E27FC236}">
                <a16:creationId xmlns:a16="http://schemas.microsoft.com/office/drawing/2014/main" id="{A8361003-DE8C-B12D-5BF3-DBB3991D142D}"/>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4465E65-F18D-007B-AD5D-BF8475EF0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6915" y="1855634"/>
            <a:ext cx="3244850" cy="319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29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9"/>
          <p:cNvSpPr/>
          <p:nvPr/>
        </p:nvSpPr>
        <p:spPr>
          <a:xfrm>
            <a:off x="0" y="0"/>
            <a:ext cx="9144000" cy="5143500"/>
          </a:xfrm>
          <a:prstGeom prst="rect">
            <a:avLst/>
          </a:prstGeom>
          <a:solidFill>
            <a:srgbClr val="AE362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300"/>
              <a:buFont typeface="Open Sans"/>
              <a:buNone/>
            </a:pPr>
            <a:endParaRPr sz="1300" b="0" i="0" u="none" strike="noStrike" cap="none">
              <a:solidFill>
                <a:srgbClr val="FFFFFF"/>
              </a:solidFill>
              <a:latin typeface="Open Sans"/>
              <a:ea typeface="Open Sans"/>
              <a:cs typeface="Open Sans"/>
              <a:sym typeface="Open Sans"/>
            </a:endParaRPr>
          </a:p>
        </p:txBody>
      </p:sp>
      <p:sp>
        <p:nvSpPr>
          <p:cNvPr id="2" name="Rectangle 1">
            <a:extLst>
              <a:ext uri="{FF2B5EF4-FFF2-40B4-BE49-F238E27FC236}">
                <a16:creationId xmlns:a16="http://schemas.microsoft.com/office/drawing/2014/main" id="{B3748CBA-3CEA-CC4D-8BB7-74FB4AB48ACB}"/>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272;p59" descr="Picture 1"/>
          <p:cNvPicPr preferRelativeResize="0"/>
          <p:nvPr/>
        </p:nvPicPr>
        <p:blipFill rotWithShape="1">
          <a:blip r:embed="rId3">
            <a:alphaModFix/>
          </a:blip>
          <a:srcRect/>
          <a:stretch/>
        </p:blipFill>
        <p:spPr>
          <a:xfrm>
            <a:off x="523637" y="482600"/>
            <a:ext cx="3499327" cy="4178300"/>
          </a:xfrm>
          <a:prstGeom prst="rect">
            <a:avLst/>
          </a:prstGeom>
          <a:noFill/>
          <a:ln>
            <a:noFill/>
          </a:ln>
        </p:spPr>
      </p:pic>
      <p:sp>
        <p:nvSpPr>
          <p:cNvPr id="5" name="Text Placeholder 4">
            <a:extLst>
              <a:ext uri="{FF2B5EF4-FFF2-40B4-BE49-F238E27FC236}">
                <a16:creationId xmlns:a16="http://schemas.microsoft.com/office/drawing/2014/main" id="{03080002-3B8D-54BC-5576-E5576FCF8FB9}"/>
              </a:ext>
            </a:extLst>
          </p:cNvPr>
          <p:cNvSpPr>
            <a:spLocks noGrp="1"/>
          </p:cNvSpPr>
          <p:nvPr>
            <p:ph type="body" idx="1"/>
          </p:nvPr>
        </p:nvSpPr>
        <p:spPr>
          <a:xfrm>
            <a:off x="4241800" y="584200"/>
            <a:ext cx="4590500" cy="3984675"/>
          </a:xfrm>
        </p:spPr>
        <p:txBody>
          <a:bodyPr>
            <a:normAutofit lnSpcReduction="10000"/>
          </a:bodyPr>
          <a:lstStyle/>
          <a:p>
            <a:pPr marL="114300" indent="0">
              <a:buClr>
                <a:schemeClr val="bg1"/>
              </a:buClr>
              <a:buNone/>
            </a:pPr>
            <a:r>
              <a:rPr lang="en-US" sz="2800" dirty="0">
                <a:solidFill>
                  <a:schemeClr val="bg1"/>
                </a:solidFill>
                <a:latin typeface="Oswald" panose="00000500000000000000" pitchFamily="2" charset="0"/>
              </a:rPr>
              <a:t>Typical Day Plan:</a:t>
            </a:r>
          </a:p>
          <a:p>
            <a:pPr>
              <a:buClr>
                <a:schemeClr val="bg1"/>
              </a:buClr>
              <a:buFont typeface="Arial" panose="020B0604020202020204" pitchFamily="34" charset="0"/>
              <a:buChar char="•"/>
            </a:pPr>
            <a:r>
              <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Bell Ringer Activity</a:t>
            </a:r>
          </a:p>
          <a:p>
            <a:pPr>
              <a:buClr>
                <a:schemeClr val="bg1"/>
              </a:buClr>
              <a:buFont typeface="Arial" panose="020B0604020202020204" pitchFamily="34" charset="0"/>
              <a:buChar char="•"/>
            </a:pPr>
            <a:r>
              <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Story together </a:t>
            </a:r>
          </a:p>
          <a:p>
            <a:pPr lvl="1">
              <a:buClr>
                <a:schemeClr val="bg1"/>
              </a:buClr>
              <a:buFont typeface="Arial" panose="020B0604020202020204" pitchFamily="34" charset="0"/>
              <a:buChar char="•"/>
            </a:pPr>
            <a:r>
              <a:rPr lang="en-US"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Listening, making predictions, asking questions</a:t>
            </a:r>
          </a:p>
          <a:p>
            <a:pPr lvl="1">
              <a:buClr>
                <a:schemeClr val="bg1"/>
              </a:buClr>
              <a:buFont typeface="Arial" panose="020B0604020202020204" pitchFamily="34" charset="0"/>
              <a:buChar char="•"/>
            </a:pPr>
            <a:r>
              <a:rPr lang="en-US"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Partner/group translating, comprehension games, illustrating meaning</a:t>
            </a:r>
          </a:p>
          <a:p>
            <a:pPr>
              <a:buClr>
                <a:schemeClr val="bg1"/>
              </a:buClr>
              <a:buFont typeface="Arial" panose="020B0604020202020204" pitchFamily="34" charset="0"/>
              <a:buChar char="•"/>
            </a:pPr>
            <a:r>
              <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Grammar or Culture activity</a:t>
            </a:r>
          </a:p>
          <a:p>
            <a:pPr>
              <a:buClr>
                <a:schemeClr val="bg1"/>
              </a:buClr>
              <a:buFont typeface="Arial" panose="020B0604020202020204" pitchFamily="34" charset="0"/>
              <a:buChar char="•"/>
            </a:pPr>
            <a:r>
              <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Comprehension assessment</a:t>
            </a:r>
          </a:p>
          <a:p>
            <a:pPr lvl="1">
              <a:buClr>
                <a:schemeClr val="bg1"/>
              </a:buClr>
              <a:buFont typeface="Arial" panose="020B0604020202020204" pitchFamily="34" charset="0"/>
              <a:buChar char="•"/>
            </a:pPr>
            <a:r>
              <a:rPr lang="en-US"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Reading comprehensions, informal discussion, exit tickets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3" name="Rectangle 2">
            <a:extLst>
              <a:ext uri="{FF2B5EF4-FFF2-40B4-BE49-F238E27FC236}">
                <a16:creationId xmlns:a16="http://schemas.microsoft.com/office/drawing/2014/main" id="{3BE469E8-E459-4707-E4D3-3B1D158147C4}"/>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0DA1DFD-D16C-2C7B-3684-4281E36965F7}"/>
              </a:ext>
            </a:extLst>
          </p:cNvPr>
          <p:cNvSpPr>
            <a:spLocks noGrp="1"/>
          </p:cNvSpPr>
          <p:nvPr>
            <p:ph type="title"/>
          </p:nvPr>
        </p:nvSpPr>
        <p:spPr>
          <a:xfrm>
            <a:off x="311700" y="314511"/>
            <a:ext cx="8520600" cy="707450"/>
          </a:xfrm>
        </p:spPr>
        <p:txBody>
          <a:bodyPr>
            <a:noAutofit/>
          </a:bodyPr>
          <a:lstStyle/>
          <a:p>
            <a:pPr algn="ctr"/>
            <a:r>
              <a:rPr lang="en-US" sz="4000" dirty="0">
                <a:solidFill>
                  <a:schemeClr val="bg1"/>
                </a:solidFill>
                <a:latin typeface="Oswald" panose="00000500000000000000" pitchFamily="2" charset="0"/>
              </a:rPr>
              <a:t>Sample Overview of Semester 2</a:t>
            </a:r>
          </a:p>
        </p:txBody>
      </p:sp>
      <p:sp>
        <p:nvSpPr>
          <p:cNvPr id="5" name="Text Placeholder 4">
            <a:extLst>
              <a:ext uri="{FF2B5EF4-FFF2-40B4-BE49-F238E27FC236}">
                <a16:creationId xmlns:a16="http://schemas.microsoft.com/office/drawing/2014/main" id="{A4C7A64C-7CC6-157E-D28A-EF21D25749DA}"/>
              </a:ext>
            </a:extLst>
          </p:cNvPr>
          <p:cNvSpPr>
            <a:spLocks noGrp="1"/>
          </p:cNvSpPr>
          <p:nvPr>
            <p:ph type="body" idx="1"/>
          </p:nvPr>
        </p:nvSpPr>
        <p:spPr>
          <a:xfrm>
            <a:off x="2006600" y="914400"/>
            <a:ext cx="6825700" cy="4138714"/>
          </a:xfrm>
        </p:spPr>
        <p:txBody>
          <a:bodyPr>
            <a:normAutofit fontScale="85000" lnSpcReduction="20000"/>
          </a:bodyPr>
          <a:lstStyle/>
          <a:p>
            <a:pPr lvl="1"/>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39700" indent="0">
              <a:buNone/>
            </a:pPr>
            <a:r>
              <a:rPr lang="en-US" sz="19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Primary Units:</a:t>
            </a:r>
            <a:r>
              <a:rPr lang="en-U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L="139700" indent="0">
              <a:buNone/>
            </a:pPr>
            <a:r>
              <a:rPr lang="en-U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Unit 3:</a:t>
            </a: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Unit 5:</a:t>
            </a:r>
          </a:p>
          <a:p>
            <a:pPr marL="139700" indent="0">
              <a:buNone/>
            </a:pP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Chapters 6-8			   Chapters 11-12</a:t>
            </a:r>
          </a:p>
          <a:p>
            <a:pPr marL="139700" indent="0">
              <a:buNone/>
            </a:pP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Unit 4:	</a:t>
            </a: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Unit 6:</a:t>
            </a:r>
          </a:p>
          <a:p>
            <a:pPr marL="139700" indent="0">
              <a:buNone/>
            </a:pP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Chapters 9-10	    		   Chapters 13-14</a:t>
            </a:r>
          </a:p>
          <a:p>
            <a:pPr marL="139700" indent="0">
              <a:buNone/>
            </a:pPr>
            <a:endPar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39700" indent="0">
              <a:buNone/>
            </a:pPr>
            <a:r>
              <a:rPr lang="en-US" sz="19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Supplemental Unit/Activities:</a:t>
            </a:r>
          </a:p>
          <a:p>
            <a:pPr marL="139700" indent="0">
              <a:buNone/>
            </a:pP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9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Epistula</a:t>
            </a: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Project (individual)</a:t>
            </a:r>
          </a:p>
          <a:p>
            <a:pPr marL="139700" indent="0">
              <a:buNone/>
            </a:pP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Roman Britain Unit</a:t>
            </a:r>
          </a:p>
          <a:p>
            <a:pPr marL="139700" indent="0">
              <a:buNone/>
            </a:pP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Theater Mask Project (individual)</a:t>
            </a:r>
            <a:endParaRPr lang="en-US" sz="1900" b="1" u="sng"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39700" indent="0" algn="r">
              <a:buNone/>
            </a:pPr>
            <a:r>
              <a:rPr lang="en-US" sz="19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Assessments:</a:t>
            </a:r>
          </a:p>
          <a:p>
            <a:pPr marL="139700" indent="0" algn="r">
              <a:buNone/>
            </a:pP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Vocabulary Quizzes for each chapter</a:t>
            </a:r>
          </a:p>
          <a:p>
            <a:pPr marL="139700" indent="0" algn="r">
              <a:buNone/>
            </a:pP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Grammar Quizzes for each chapter/major concept</a:t>
            </a:r>
          </a:p>
          <a:p>
            <a:pPr marL="139700" indent="0" algn="r">
              <a:buNone/>
            </a:pP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Unit Tests: Primarily reading comprehension, incorporates history,   </a:t>
            </a:r>
          </a:p>
          <a:p>
            <a:pPr marL="139700" indent="0" algn="r">
              <a:buNone/>
            </a:pP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culture, and mythology</a:t>
            </a:r>
          </a:p>
        </p:txBody>
      </p:sp>
      <p:pic>
        <p:nvPicPr>
          <p:cNvPr id="2050" name="Picture 2">
            <a:extLst>
              <a:ext uri="{FF2B5EF4-FFF2-40B4-BE49-F238E27FC236}">
                <a16:creationId xmlns:a16="http://schemas.microsoft.com/office/drawing/2014/main" id="{1C2BC57A-DB30-4B45-DE22-2F5264F53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65" y="2050472"/>
            <a:ext cx="3002642" cy="300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435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1"/>
          <p:cNvSpPr/>
          <p:nvPr/>
        </p:nvSpPr>
        <p:spPr>
          <a:xfrm>
            <a:off x="-80650" y="3761725"/>
            <a:ext cx="9585300" cy="1144800"/>
          </a:xfrm>
          <a:prstGeom prst="rect">
            <a:avLst/>
          </a:prstGeom>
          <a:solidFill>
            <a:srgbClr val="E6C9C0">
              <a:alpha val="72550"/>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Open Sans"/>
              <a:buNone/>
            </a:pPr>
            <a:endParaRPr sz="1400" b="0" i="0" u="none" strike="noStrike" cap="none">
              <a:solidFill>
                <a:srgbClr val="FFFFFF"/>
              </a:solidFill>
              <a:latin typeface="Open Sans"/>
              <a:ea typeface="Open Sans"/>
              <a:cs typeface="Open Sans"/>
              <a:sym typeface="Open Sans"/>
            </a:endParaRPr>
          </a:p>
        </p:txBody>
      </p:sp>
      <p:sp>
        <p:nvSpPr>
          <p:cNvPr id="283" name="Google Shape;283;p41"/>
          <p:cNvSpPr txBox="1"/>
          <p:nvPr/>
        </p:nvSpPr>
        <p:spPr>
          <a:xfrm>
            <a:off x="2018725" y="280475"/>
            <a:ext cx="2657400" cy="862800"/>
          </a:xfrm>
          <a:prstGeom prst="rect">
            <a:avLst/>
          </a:prstGeom>
          <a:noFill/>
          <a:ln>
            <a:noFill/>
          </a:ln>
        </p:spPr>
        <p:txBody>
          <a:bodyPr spcFirstLastPara="1" wrap="square" lIns="45700" tIns="45700" rIns="45700" bIns="45700" anchor="b" anchorCtr="0">
            <a:noAutofit/>
          </a:bodyPr>
          <a:lstStyle/>
          <a:p>
            <a:pPr marL="0" marR="0" lvl="0" indent="0" algn="l" rtl="0">
              <a:lnSpc>
                <a:spcPct val="90000"/>
              </a:lnSpc>
              <a:spcBef>
                <a:spcPts val="0"/>
              </a:spcBef>
              <a:spcAft>
                <a:spcPts val="0"/>
              </a:spcAft>
              <a:buClr>
                <a:srgbClr val="FFFFFF"/>
              </a:buClr>
              <a:buSzPts val="3600"/>
              <a:buFont typeface="Open Sans"/>
              <a:buNone/>
            </a:pPr>
            <a:r>
              <a:rPr lang="en-GB" sz="3600">
                <a:solidFill>
                  <a:schemeClr val="dk1"/>
                </a:solidFill>
                <a:latin typeface="Oswald Light"/>
                <a:ea typeface="Oswald Light"/>
                <a:cs typeface="Oswald Light"/>
                <a:sym typeface="Oswald Light"/>
              </a:rPr>
              <a:t>Find out more</a:t>
            </a:r>
            <a:endParaRPr>
              <a:solidFill>
                <a:schemeClr val="dk1"/>
              </a:solidFill>
              <a:latin typeface="Oswald Light"/>
              <a:ea typeface="Oswald Light"/>
              <a:cs typeface="Oswald Light"/>
              <a:sym typeface="Oswald Light"/>
            </a:endParaRPr>
          </a:p>
        </p:txBody>
      </p:sp>
      <p:pic>
        <p:nvPicPr>
          <p:cNvPr id="284" name="Google Shape;284;p41"/>
          <p:cNvPicPr preferRelativeResize="0"/>
          <p:nvPr/>
        </p:nvPicPr>
        <p:blipFill>
          <a:blip r:embed="rId3">
            <a:alphaModFix/>
          </a:blip>
          <a:stretch>
            <a:fillRect/>
          </a:stretch>
        </p:blipFill>
        <p:spPr>
          <a:xfrm rot="21451">
            <a:off x="262361" y="285300"/>
            <a:ext cx="1546180" cy="1881425"/>
          </a:xfrm>
          <a:prstGeom prst="rect">
            <a:avLst/>
          </a:prstGeom>
          <a:noFill/>
          <a:ln>
            <a:noFill/>
          </a:ln>
        </p:spPr>
      </p:pic>
      <p:sp>
        <p:nvSpPr>
          <p:cNvPr id="285" name="Google Shape;285;p41"/>
          <p:cNvSpPr txBox="1"/>
          <p:nvPr/>
        </p:nvSpPr>
        <p:spPr>
          <a:xfrm>
            <a:off x="54570" y="3878151"/>
            <a:ext cx="5227863" cy="9848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00" dirty="0">
                <a:latin typeface="Oswald Light"/>
                <a:ea typeface="Oswald Light"/>
                <a:cs typeface="Oswald Light"/>
                <a:sym typeface="Oswald Light"/>
              </a:rPr>
              <a:t>Scan to sign up for the next webinar, Monday, September 16th!</a:t>
            </a:r>
            <a:endParaRPr sz="2600" u="sng" dirty="0">
              <a:latin typeface="Oswald Light"/>
              <a:ea typeface="Oswald Light"/>
              <a:cs typeface="Oswald Light"/>
              <a:sym typeface="Oswald Light"/>
            </a:endParaRPr>
          </a:p>
        </p:txBody>
      </p:sp>
      <p:pic>
        <p:nvPicPr>
          <p:cNvPr id="286" name="Google Shape;286;p41"/>
          <p:cNvPicPr preferRelativeResize="0"/>
          <p:nvPr/>
        </p:nvPicPr>
        <p:blipFill>
          <a:blip r:embed="rId4">
            <a:alphaModFix/>
          </a:blip>
          <a:stretch>
            <a:fillRect/>
          </a:stretch>
        </p:blipFill>
        <p:spPr>
          <a:xfrm>
            <a:off x="7543799" y="198650"/>
            <a:ext cx="1380585" cy="1363522"/>
          </a:xfrm>
          <a:prstGeom prst="rect">
            <a:avLst/>
          </a:prstGeom>
          <a:noFill/>
          <a:ln>
            <a:noFill/>
          </a:ln>
        </p:spPr>
      </p:pic>
      <p:sp>
        <p:nvSpPr>
          <p:cNvPr id="287" name="Google Shape;287;p41"/>
          <p:cNvSpPr txBox="1"/>
          <p:nvPr/>
        </p:nvSpPr>
        <p:spPr>
          <a:xfrm>
            <a:off x="2555675" y="1371875"/>
            <a:ext cx="6161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latin typeface="Oswald Light"/>
                <a:ea typeface="Oswald Light"/>
                <a:cs typeface="Oswald Light"/>
                <a:sym typeface="Oswald Light"/>
              </a:rPr>
              <a:t>contact@hands-up-education.org</a:t>
            </a:r>
            <a:endParaRPr sz="1800" u="sng">
              <a:latin typeface="Oswald Light"/>
              <a:ea typeface="Oswald Light"/>
              <a:cs typeface="Oswald Light"/>
              <a:sym typeface="Oswald Light"/>
            </a:endParaRPr>
          </a:p>
        </p:txBody>
      </p:sp>
      <p:pic>
        <p:nvPicPr>
          <p:cNvPr id="288" name="Google Shape;288;p41"/>
          <p:cNvPicPr preferRelativeResize="0"/>
          <p:nvPr/>
        </p:nvPicPr>
        <p:blipFill rotWithShape="1">
          <a:blip r:embed="rId5">
            <a:alphaModFix/>
          </a:blip>
          <a:srcRect l="2075" r="51698" b="69874"/>
          <a:stretch/>
        </p:blipFill>
        <p:spPr>
          <a:xfrm>
            <a:off x="262375" y="2253275"/>
            <a:ext cx="1546151" cy="1200576"/>
          </a:xfrm>
          <a:prstGeom prst="rect">
            <a:avLst/>
          </a:prstGeom>
          <a:noFill/>
          <a:ln>
            <a:noFill/>
          </a:ln>
        </p:spPr>
      </p:pic>
      <p:pic>
        <p:nvPicPr>
          <p:cNvPr id="289" name="Google Shape;289;p41"/>
          <p:cNvPicPr preferRelativeResize="0"/>
          <p:nvPr/>
        </p:nvPicPr>
        <p:blipFill>
          <a:blip r:embed="rId6">
            <a:alphaModFix/>
          </a:blip>
          <a:stretch>
            <a:fillRect/>
          </a:stretch>
        </p:blipFill>
        <p:spPr>
          <a:xfrm>
            <a:off x="2065708" y="1931128"/>
            <a:ext cx="489977" cy="489979"/>
          </a:xfrm>
          <a:prstGeom prst="rect">
            <a:avLst/>
          </a:prstGeom>
          <a:noFill/>
          <a:ln>
            <a:noFill/>
          </a:ln>
        </p:spPr>
      </p:pic>
      <p:sp>
        <p:nvSpPr>
          <p:cNvPr id="290" name="Google Shape;290;p41"/>
          <p:cNvSpPr txBox="1"/>
          <p:nvPr/>
        </p:nvSpPr>
        <p:spPr>
          <a:xfrm>
            <a:off x="2555675" y="1932375"/>
            <a:ext cx="236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latin typeface="Oswald Light"/>
                <a:ea typeface="Oswald Light"/>
                <a:cs typeface="Oswald Light"/>
                <a:sym typeface="Oswald Light"/>
              </a:rPr>
              <a:t>@HandsUpEduc</a:t>
            </a:r>
            <a:endParaRPr sz="1800" u="sng">
              <a:latin typeface="Oswald Light"/>
              <a:ea typeface="Oswald Light"/>
              <a:cs typeface="Oswald Light"/>
              <a:sym typeface="Oswald Light"/>
            </a:endParaRPr>
          </a:p>
        </p:txBody>
      </p:sp>
      <p:sp>
        <p:nvSpPr>
          <p:cNvPr id="291" name="Google Shape;291;p41"/>
          <p:cNvSpPr txBox="1"/>
          <p:nvPr/>
        </p:nvSpPr>
        <p:spPr>
          <a:xfrm>
            <a:off x="2555675" y="2553900"/>
            <a:ext cx="2657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latin typeface="Oswald Light"/>
                <a:ea typeface="Oswald Light"/>
                <a:cs typeface="Oswald Light"/>
                <a:sym typeface="Oswald Light"/>
              </a:rPr>
              <a:t>@HandsUpEduc</a:t>
            </a:r>
            <a:endParaRPr sz="1800" u="sng">
              <a:latin typeface="Oswald Light"/>
              <a:ea typeface="Oswald Light"/>
              <a:cs typeface="Oswald Light"/>
              <a:sym typeface="Oswald Light"/>
            </a:endParaRPr>
          </a:p>
        </p:txBody>
      </p:sp>
      <p:pic>
        <p:nvPicPr>
          <p:cNvPr id="292" name="Google Shape;292;p41"/>
          <p:cNvPicPr preferRelativeResize="0"/>
          <p:nvPr/>
        </p:nvPicPr>
        <p:blipFill>
          <a:blip r:embed="rId7">
            <a:alphaModFix/>
          </a:blip>
          <a:stretch>
            <a:fillRect/>
          </a:stretch>
        </p:blipFill>
        <p:spPr>
          <a:xfrm>
            <a:off x="1879716" y="2640762"/>
            <a:ext cx="714801" cy="300863"/>
          </a:xfrm>
          <a:prstGeom prst="rect">
            <a:avLst/>
          </a:prstGeom>
          <a:noFill/>
          <a:ln>
            <a:noFill/>
          </a:ln>
        </p:spPr>
      </p:pic>
      <p:pic>
        <p:nvPicPr>
          <p:cNvPr id="293" name="Google Shape;293;p41"/>
          <p:cNvPicPr preferRelativeResize="0"/>
          <p:nvPr/>
        </p:nvPicPr>
        <p:blipFill>
          <a:blip r:embed="rId8">
            <a:alphaModFix/>
          </a:blip>
          <a:stretch>
            <a:fillRect/>
          </a:stretch>
        </p:blipFill>
        <p:spPr>
          <a:xfrm>
            <a:off x="2037775" y="1318060"/>
            <a:ext cx="585000" cy="585000"/>
          </a:xfrm>
          <a:prstGeom prst="rect">
            <a:avLst/>
          </a:prstGeom>
          <a:noFill/>
          <a:ln>
            <a:noFill/>
          </a:ln>
        </p:spPr>
      </p:pic>
      <p:pic>
        <p:nvPicPr>
          <p:cNvPr id="3" name="Picture 2">
            <a:extLst>
              <a:ext uri="{FF2B5EF4-FFF2-40B4-BE49-F238E27FC236}">
                <a16:creationId xmlns:a16="http://schemas.microsoft.com/office/drawing/2014/main" id="{8BE3BA73-ED01-2F0C-32B3-EBF9E2B2203B}"/>
              </a:ext>
            </a:extLst>
          </p:cNvPr>
          <p:cNvPicPr>
            <a:picLocks noChangeAspect="1"/>
          </p:cNvPicPr>
          <p:nvPr/>
        </p:nvPicPr>
        <p:blipFill>
          <a:blip r:embed="rId9"/>
          <a:stretch>
            <a:fillRect/>
          </a:stretch>
        </p:blipFill>
        <p:spPr>
          <a:xfrm>
            <a:off x="6292437" y="2217557"/>
            <a:ext cx="2619086" cy="2761428"/>
          </a:xfrm>
          <a:prstGeom prst="rect">
            <a:avLst/>
          </a:prstGeom>
        </p:spPr>
      </p:pic>
      <p:sp>
        <p:nvSpPr>
          <p:cNvPr id="4" name="Rectangle 3">
            <a:extLst>
              <a:ext uri="{FF2B5EF4-FFF2-40B4-BE49-F238E27FC236}">
                <a16:creationId xmlns:a16="http://schemas.microsoft.com/office/drawing/2014/main" id="{38BF1AA3-A7BE-9393-67A4-CC846583B8FA}"/>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30CA015-03DE-462D-1644-484B782DA201}"/>
              </a:ext>
            </a:extLst>
          </p:cNvPr>
          <p:cNvPicPr>
            <a:picLocks noChangeAspect="1"/>
          </p:cNvPicPr>
          <p:nvPr/>
        </p:nvPicPr>
        <p:blipFill>
          <a:blip r:embed="rId10"/>
          <a:stretch>
            <a:fillRect/>
          </a:stretch>
        </p:blipFill>
        <p:spPr>
          <a:xfrm>
            <a:off x="4457737" y="3107151"/>
            <a:ext cx="1572612" cy="1564547"/>
          </a:xfrm>
          <a:prstGeom prst="rect">
            <a:avLst/>
          </a:prstGeom>
        </p:spPr>
      </p:pic>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8"/>
          <p:cNvPicPr preferRelativeResize="0"/>
          <p:nvPr/>
        </p:nvPicPr>
        <p:blipFill>
          <a:blip r:embed="rId3"/>
          <a:srcRect l="10363" r="10363"/>
          <a:stretch/>
        </p:blipFill>
        <p:spPr>
          <a:xfrm>
            <a:off x="578750" y="653738"/>
            <a:ext cx="2346300" cy="2346300"/>
          </a:xfrm>
          <a:prstGeom prst="ellipse">
            <a:avLst/>
          </a:prstGeom>
          <a:noFill/>
          <a:ln>
            <a:noFill/>
          </a:ln>
        </p:spPr>
      </p:pic>
      <p:sp>
        <p:nvSpPr>
          <p:cNvPr id="81" name="Google Shape;81;p18"/>
          <p:cNvSpPr txBox="1"/>
          <p:nvPr/>
        </p:nvSpPr>
        <p:spPr>
          <a:xfrm>
            <a:off x="2925050" y="804450"/>
            <a:ext cx="3954300" cy="1308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dirty="0">
                <a:solidFill>
                  <a:schemeClr val="bg1"/>
                </a:solidFill>
                <a:latin typeface="Oswald"/>
                <a:ea typeface="Oswald"/>
                <a:cs typeface="Oswald"/>
                <a:sym typeface="Oswald"/>
              </a:rPr>
              <a:t>Leigh Grace Rouyer</a:t>
            </a:r>
            <a:endParaRPr sz="2400" dirty="0">
              <a:solidFill>
                <a:schemeClr val="bg1"/>
              </a:solidFill>
              <a:latin typeface="Oswald"/>
              <a:ea typeface="Oswald"/>
              <a:cs typeface="Oswald"/>
              <a:sym typeface="Oswald"/>
            </a:endParaRPr>
          </a:p>
          <a:p>
            <a:pPr marL="0" lvl="0" indent="0" algn="ctr" rtl="0">
              <a:lnSpc>
                <a:spcPct val="115000"/>
              </a:lnSpc>
              <a:spcBef>
                <a:spcPts val="0"/>
              </a:spcBef>
              <a:spcAft>
                <a:spcPts val="0"/>
              </a:spcAft>
              <a:buNone/>
            </a:pPr>
            <a:r>
              <a:rPr lang="en-GB" sz="1800" dirty="0">
                <a:solidFill>
                  <a:schemeClr val="bg1"/>
                </a:solidFill>
                <a:latin typeface="Oswald"/>
                <a:ea typeface="Oswald"/>
                <a:cs typeface="Oswald"/>
                <a:sym typeface="Oswald"/>
              </a:rPr>
              <a:t>Hands Up Education</a:t>
            </a:r>
            <a:endParaRPr sz="1800" dirty="0">
              <a:solidFill>
                <a:schemeClr val="bg1"/>
              </a:solidFill>
              <a:latin typeface="Oswald"/>
              <a:ea typeface="Oswald"/>
              <a:cs typeface="Oswald"/>
              <a:sym typeface="Oswald"/>
            </a:endParaRPr>
          </a:p>
          <a:p>
            <a:pPr marL="0" lvl="0" indent="0" algn="ctr" rtl="0">
              <a:lnSpc>
                <a:spcPct val="115000"/>
              </a:lnSpc>
              <a:spcBef>
                <a:spcPts val="0"/>
              </a:spcBef>
              <a:spcAft>
                <a:spcPts val="0"/>
              </a:spcAft>
              <a:buNone/>
            </a:pPr>
            <a:r>
              <a:rPr lang="en-GB" sz="1800" u="sng" dirty="0">
                <a:solidFill>
                  <a:schemeClr val="bg1"/>
                </a:solidFill>
                <a:latin typeface="Oswald"/>
                <a:ea typeface="Oswald"/>
                <a:cs typeface="Oswald"/>
                <a:sym typeface="Oswald"/>
                <a:hlinkClick r:id="rId4">
                  <a:extLst>
                    <a:ext uri="{A12FA001-AC4F-418D-AE19-62706E023703}">
                      <ahyp:hlinkClr xmlns:ahyp="http://schemas.microsoft.com/office/drawing/2018/hyperlinkcolor" val="tx"/>
                    </a:ext>
                  </a:extLst>
                </a:hlinkClick>
              </a:rPr>
              <a:t>leighgrace.rouyer@hands-up-education.org</a:t>
            </a:r>
            <a:endParaRPr sz="1800" dirty="0">
              <a:solidFill>
                <a:schemeClr val="bg1"/>
              </a:solidFill>
              <a:latin typeface="Oswald"/>
              <a:ea typeface="Oswald"/>
              <a:cs typeface="Oswald"/>
              <a:sym typeface="Oswald"/>
            </a:endParaRPr>
          </a:p>
          <a:p>
            <a:pPr marL="0" lvl="0" indent="0" algn="ctr" rtl="0">
              <a:lnSpc>
                <a:spcPct val="115000"/>
              </a:lnSpc>
              <a:spcBef>
                <a:spcPts val="0"/>
              </a:spcBef>
              <a:spcAft>
                <a:spcPts val="0"/>
              </a:spcAft>
              <a:buNone/>
            </a:pPr>
            <a:r>
              <a:rPr lang="en-GB" sz="1800" dirty="0">
                <a:solidFill>
                  <a:schemeClr val="bg1"/>
                </a:solidFill>
                <a:latin typeface="Oswald"/>
                <a:ea typeface="Oswald"/>
                <a:cs typeface="Oswald"/>
                <a:sym typeface="Oswald"/>
              </a:rPr>
              <a:t>@HandsUpEduc</a:t>
            </a:r>
            <a:endParaRPr sz="1600" dirty="0">
              <a:solidFill>
                <a:schemeClr val="bg1"/>
              </a:solidFill>
              <a:latin typeface="Oswald"/>
              <a:ea typeface="Oswald"/>
              <a:cs typeface="Oswald"/>
              <a:sym typeface="Oswald"/>
            </a:endParaRPr>
          </a:p>
        </p:txBody>
      </p:sp>
      <p:pic>
        <p:nvPicPr>
          <p:cNvPr id="84" name="Google Shape;84;p18"/>
          <p:cNvPicPr preferRelativeResize="0"/>
          <p:nvPr/>
        </p:nvPicPr>
        <p:blipFill>
          <a:blip r:embed="rId5">
            <a:alphaModFix/>
          </a:blip>
          <a:stretch>
            <a:fillRect/>
          </a:stretch>
        </p:blipFill>
        <p:spPr>
          <a:xfrm>
            <a:off x="3568701" y="1986855"/>
            <a:ext cx="584199" cy="251789"/>
          </a:xfrm>
          <a:prstGeom prst="rect">
            <a:avLst/>
          </a:prstGeom>
          <a:noFill/>
          <a:ln>
            <a:noFill/>
          </a:ln>
        </p:spPr>
      </p:pic>
      <p:sp>
        <p:nvSpPr>
          <p:cNvPr id="4" name="Rectangle 3">
            <a:extLst>
              <a:ext uri="{FF2B5EF4-FFF2-40B4-BE49-F238E27FC236}">
                <a16:creationId xmlns:a16="http://schemas.microsoft.com/office/drawing/2014/main" id="{7A59B140-FEF6-F4D5-B3DF-4BBBEE1F113E}"/>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92AFA88-852A-B64B-BA56-D94C92075F59}"/>
              </a:ext>
            </a:extLst>
          </p:cNvPr>
          <p:cNvPicPr>
            <a:picLocks noChangeAspect="1"/>
          </p:cNvPicPr>
          <p:nvPr/>
        </p:nvPicPr>
        <p:blipFill>
          <a:blip r:embed="rId6"/>
          <a:stretch>
            <a:fillRect/>
          </a:stretch>
        </p:blipFill>
        <p:spPr>
          <a:xfrm>
            <a:off x="6269754" y="2838679"/>
            <a:ext cx="1857375" cy="1847850"/>
          </a:xfrm>
          <a:prstGeom prst="rect">
            <a:avLst/>
          </a:prstGeom>
        </p:spPr>
      </p:pic>
      <p:sp>
        <p:nvSpPr>
          <p:cNvPr id="7" name="Google Shape;241;p54">
            <a:extLst>
              <a:ext uri="{FF2B5EF4-FFF2-40B4-BE49-F238E27FC236}">
                <a16:creationId xmlns:a16="http://schemas.microsoft.com/office/drawing/2014/main" id="{3C2324E1-5116-0B38-FB5D-62B36216E656}"/>
              </a:ext>
            </a:extLst>
          </p:cNvPr>
          <p:cNvSpPr/>
          <p:nvPr/>
        </p:nvSpPr>
        <p:spPr>
          <a:xfrm>
            <a:off x="501403" y="3563390"/>
            <a:ext cx="5190212" cy="1087731"/>
          </a:xfrm>
          <a:prstGeom prst="rect">
            <a:avLst/>
          </a:prstGeom>
          <a:solidFill>
            <a:srgbClr val="EDA85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Oswald Light"/>
                <a:ea typeface="Oswald Light"/>
                <a:cs typeface="Oswald Light"/>
                <a:sym typeface="Oswald Light"/>
              </a:rPr>
              <a:t>Scan to learn more about upcoming training sessions, in-person and online!</a:t>
            </a:r>
            <a:endParaRPr lang="en-US" sz="2400" u="sng" dirty="0">
              <a:latin typeface="Oswald Light"/>
              <a:ea typeface="Oswald Light"/>
              <a:cs typeface="Oswald Light"/>
              <a:sym typeface="Oswald Light"/>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grpSp>
        <p:nvGrpSpPr>
          <p:cNvPr id="222" name="Google Shape;222;p53"/>
          <p:cNvGrpSpPr/>
          <p:nvPr/>
        </p:nvGrpSpPr>
        <p:grpSpPr>
          <a:xfrm>
            <a:off x="289052" y="685109"/>
            <a:ext cx="322200" cy="228599"/>
            <a:chOff x="0" y="0"/>
            <a:chExt cx="322200" cy="228599"/>
          </a:xfrm>
        </p:grpSpPr>
        <p:cxnSp>
          <p:nvCxnSpPr>
            <p:cNvPr id="223" name="Google Shape;223;p53"/>
            <p:cNvCxnSpPr/>
            <p:nvPr/>
          </p:nvCxnSpPr>
          <p:spPr>
            <a:xfrm>
              <a:off x="0" y="228599"/>
              <a:ext cx="322200" cy="0"/>
            </a:xfrm>
            <a:prstGeom prst="straightConnector1">
              <a:avLst/>
            </a:prstGeom>
            <a:noFill/>
            <a:ln w="25400" cap="flat" cmpd="sng">
              <a:solidFill>
                <a:srgbClr val="F1F0F0">
                  <a:alpha val="49800"/>
                </a:srgbClr>
              </a:solidFill>
              <a:prstDash val="dot"/>
              <a:miter lim="800000"/>
              <a:headEnd type="none" w="sm" len="sm"/>
              <a:tailEnd type="none" w="sm" len="sm"/>
            </a:ln>
          </p:spPr>
        </p:cxnSp>
        <p:cxnSp>
          <p:nvCxnSpPr>
            <p:cNvPr id="224" name="Google Shape;224;p53"/>
            <p:cNvCxnSpPr/>
            <p:nvPr/>
          </p:nvCxnSpPr>
          <p:spPr>
            <a:xfrm>
              <a:off x="0" y="152399"/>
              <a:ext cx="322200" cy="0"/>
            </a:xfrm>
            <a:prstGeom prst="straightConnector1">
              <a:avLst/>
            </a:prstGeom>
            <a:noFill/>
            <a:ln w="25400" cap="flat" cmpd="sng">
              <a:solidFill>
                <a:srgbClr val="F1F0F0">
                  <a:alpha val="49800"/>
                </a:srgbClr>
              </a:solidFill>
              <a:prstDash val="dot"/>
              <a:miter lim="800000"/>
              <a:headEnd type="none" w="sm" len="sm"/>
              <a:tailEnd type="none" w="sm" len="sm"/>
            </a:ln>
          </p:spPr>
        </p:cxnSp>
        <p:cxnSp>
          <p:nvCxnSpPr>
            <p:cNvPr id="225" name="Google Shape;225;p53"/>
            <p:cNvCxnSpPr/>
            <p:nvPr/>
          </p:nvCxnSpPr>
          <p:spPr>
            <a:xfrm>
              <a:off x="0" y="76199"/>
              <a:ext cx="322200" cy="0"/>
            </a:xfrm>
            <a:prstGeom prst="straightConnector1">
              <a:avLst/>
            </a:prstGeom>
            <a:noFill/>
            <a:ln w="25400" cap="flat" cmpd="sng">
              <a:solidFill>
                <a:srgbClr val="F1F0F0">
                  <a:alpha val="49800"/>
                </a:srgbClr>
              </a:solidFill>
              <a:prstDash val="dot"/>
              <a:miter lim="800000"/>
              <a:headEnd type="none" w="sm" len="sm"/>
              <a:tailEnd type="none" w="sm" len="sm"/>
            </a:ln>
          </p:spPr>
        </p:cxnSp>
        <p:cxnSp>
          <p:nvCxnSpPr>
            <p:cNvPr id="226" name="Google Shape;226;p53"/>
            <p:cNvCxnSpPr/>
            <p:nvPr/>
          </p:nvCxnSpPr>
          <p:spPr>
            <a:xfrm>
              <a:off x="0" y="0"/>
              <a:ext cx="322200" cy="0"/>
            </a:xfrm>
            <a:prstGeom prst="straightConnector1">
              <a:avLst/>
            </a:prstGeom>
            <a:noFill/>
            <a:ln w="25400" cap="flat" cmpd="sng">
              <a:solidFill>
                <a:srgbClr val="F1F0F0">
                  <a:alpha val="49800"/>
                </a:srgbClr>
              </a:solidFill>
              <a:prstDash val="dot"/>
              <a:miter lim="800000"/>
              <a:headEnd type="none" w="sm" len="sm"/>
              <a:tailEnd type="none" w="sm" len="sm"/>
            </a:ln>
          </p:spPr>
        </p:cxnSp>
      </p:grpSp>
      <p:pic>
        <p:nvPicPr>
          <p:cNvPr id="227" name="Google Shape;227;p53"/>
          <p:cNvPicPr preferRelativeResize="0"/>
          <p:nvPr/>
        </p:nvPicPr>
        <p:blipFill>
          <a:blip r:embed="rId3">
            <a:alphaModFix/>
          </a:blip>
          <a:stretch>
            <a:fillRect/>
          </a:stretch>
        </p:blipFill>
        <p:spPr>
          <a:xfrm>
            <a:off x="101403" y="152400"/>
            <a:ext cx="3997187" cy="4838700"/>
          </a:xfrm>
          <a:prstGeom prst="rect">
            <a:avLst/>
          </a:prstGeom>
          <a:noFill/>
          <a:ln>
            <a:noFill/>
          </a:ln>
        </p:spPr>
      </p:pic>
      <p:sp>
        <p:nvSpPr>
          <p:cNvPr id="229" name="Google Shape;229;p53"/>
          <p:cNvSpPr/>
          <p:nvPr/>
        </p:nvSpPr>
        <p:spPr>
          <a:xfrm>
            <a:off x="4333207" y="1116600"/>
            <a:ext cx="4572000" cy="2910300"/>
          </a:xfrm>
          <a:prstGeom prst="snip2DiagRect">
            <a:avLst>
              <a:gd name="adj1" fmla="val 0"/>
              <a:gd name="adj2" fmla="val 16667"/>
            </a:avLst>
          </a:prstGeom>
          <a:solidFill>
            <a:srgbClr val="EDA85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3"/>
          <p:cNvSpPr txBox="1">
            <a:spLocks noGrp="1"/>
          </p:cNvSpPr>
          <p:nvPr>
            <p:ph type="title"/>
          </p:nvPr>
        </p:nvSpPr>
        <p:spPr>
          <a:xfrm>
            <a:off x="5045412" y="998259"/>
            <a:ext cx="4572000" cy="2826300"/>
          </a:xfrm>
          <a:prstGeom prst="rect">
            <a:avLst/>
          </a:prstGeom>
          <a:noFill/>
          <a:ln>
            <a:noFill/>
          </a:ln>
        </p:spPr>
        <p:txBody>
          <a:bodyPr spcFirstLastPara="1" wrap="square" lIns="34275" tIns="34275" rIns="34275" bIns="34275" anchor="b" anchorCtr="0">
            <a:normAutofit/>
          </a:bodyPr>
          <a:lstStyle/>
          <a:p>
            <a:pPr marL="0" lvl="0" indent="0" algn="l" rtl="0">
              <a:lnSpc>
                <a:spcPct val="150000"/>
              </a:lnSpc>
              <a:spcBef>
                <a:spcPts val="0"/>
              </a:spcBef>
              <a:spcAft>
                <a:spcPts val="0"/>
              </a:spcAft>
              <a:buClr>
                <a:srgbClr val="FFFFFF"/>
              </a:buClr>
              <a:buSzPts val="2912"/>
              <a:buFont typeface="Open Sans"/>
              <a:buNone/>
            </a:pPr>
            <a:r>
              <a:rPr lang="en-GB" sz="2912" dirty="0">
                <a:solidFill>
                  <a:schemeClr val="dk1"/>
                </a:solidFill>
                <a:latin typeface="Oswald"/>
                <a:ea typeface="Oswald"/>
                <a:cs typeface="Oswald"/>
                <a:sym typeface="Oswald"/>
              </a:rPr>
              <a:t>Each chapter:</a:t>
            </a:r>
            <a:br>
              <a:rPr lang="en-GB" sz="2912" dirty="0">
                <a:solidFill>
                  <a:schemeClr val="dk1"/>
                </a:solidFill>
              </a:rPr>
            </a:br>
            <a:r>
              <a:rPr lang="en-GB" sz="1948" dirty="0">
                <a:solidFill>
                  <a:schemeClr val="dk1"/>
                </a:solidFill>
                <a:latin typeface="Open Sans Light"/>
                <a:ea typeface="Open Sans Light"/>
                <a:cs typeface="Open Sans Light"/>
                <a:sym typeface="Open Sans Light"/>
              </a:rPr>
              <a:t>16 pages</a:t>
            </a:r>
            <a:br>
              <a:rPr lang="en-GB" sz="1948" dirty="0">
                <a:solidFill>
                  <a:schemeClr val="dk1"/>
                </a:solidFill>
                <a:latin typeface="Open Sans Light"/>
                <a:ea typeface="Open Sans Light"/>
                <a:cs typeface="Open Sans Light"/>
                <a:sym typeface="Open Sans Light"/>
              </a:rPr>
            </a:br>
            <a:r>
              <a:rPr lang="en-GB" sz="1948" dirty="0">
                <a:solidFill>
                  <a:schemeClr val="dk1"/>
                </a:solidFill>
                <a:latin typeface="Open Sans Light"/>
                <a:ea typeface="Open Sans Light"/>
                <a:cs typeface="Open Sans Light"/>
                <a:sym typeface="Open Sans Light"/>
              </a:rPr>
              <a:t>10 pages language</a:t>
            </a:r>
            <a:br>
              <a:rPr lang="en-GB" sz="1948" dirty="0">
                <a:solidFill>
                  <a:schemeClr val="dk1"/>
                </a:solidFill>
                <a:latin typeface="Open Sans Light"/>
                <a:ea typeface="Open Sans Light"/>
                <a:cs typeface="Open Sans Light"/>
                <a:sym typeface="Open Sans Light"/>
              </a:rPr>
            </a:br>
            <a:r>
              <a:rPr lang="en-GB" sz="1948" dirty="0">
                <a:solidFill>
                  <a:schemeClr val="dk1"/>
                </a:solidFill>
                <a:latin typeface="Open Sans Light"/>
                <a:ea typeface="Open Sans Light"/>
                <a:cs typeface="Open Sans Light"/>
                <a:sym typeface="Open Sans Light"/>
              </a:rPr>
              <a:t>5 pages civilization</a:t>
            </a:r>
            <a:br>
              <a:rPr lang="en-GB" sz="1948" dirty="0">
                <a:solidFill>
                  <a:schemeClr val="dk1"/>
                </a:solidFill>
                <a:latin typeface="Open Sans Light"/>
                <a:ea typeface="Open Sans Light"/>
                <a:cs typeface="Open Sans Light"/>
                <a:sym typeface="Open Sans Light"/>
              </a:rPr>
            </a:br>
            <a:r>
              <a:rPr lang="en-GB" sz="1948" dirty="0">
                <a:solidFill>
                  <a:schemeClr val="dk1"/>
                </a:solidFill>
                <a:latin typeface="Open Sans Light"/>
                <a:ea typeface="Open Sans Light"/>
                <a:cs typeface="Open Sans Light"/>
                <a:sym typeface="Open Sans Light"/>
              </a:rPr>
              <a:t>1 page myth or history</a:t>
            </a:r>
            <a:r>
              <a:rPr lang="en-GB" sz="2312" dirty="0">
                <a:solidFill>
                  <a:schemeClr val="dk1"/>
                </a:solidFill>
                <a:latin typeface="Open Sans Light"/>
                <a:ea typeface="Open Sans Light"/>
                <a:cs typeface="Open Sans Light"/>
                <a:sym typeface="Open Sans Light"/>
              </a:rPr>
              <a:t>	</a:t>
            </a:r>
            <a:endParaRPr sz="2700" dirty="0">
              <a:solidFill>
                <a:schemeClr val="dk1"/>
              </a:solidFill>
              <a:latin typeface="Open Sans Light"/>
              <a:ea typeface="Open Sans Light"/>
              <a:cs typeface="Open Sans Light"/>
              <a:sym typeface="Open Sans Light"/>
            </a:endParaRPr>
          </a:p>
        </p:txBody>
      </p:sp>
      <p:sp>
        <p:nvSpPr>
          <p:cNvPr id="2" name="Rectangle 1">
            <a:extLst>
              <a:ext uri="{FF2B5EF4-FFF2-40B4-BE49-F238E27FC236}">
                <a16:creationId xmlns:a16="http://schemas.microsoft.com/office/drawing/2014/main" id="{6BC9C0AB-924C-A241-A976-06363BE123D7}"/>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235" name="Google Shape;235;p54"/>
          <p:cNvGrpSpPr/>
          <p:nvPr/>
        </p:nvGrpSpPr>
        <p:grpSpPr>
          <a:xfrm>
            <a:off x="289052" y="685109"/>
            <a:ext cx="322200" cy="228599"/>
            <a:chOff x="0" y="0"/>
            <a:chExt cx="322200" cy="228599"/>
          </a:xfrm>
        </p:grpSpPr>
        <p:cxnSp>
          <p:nvCxnSpPr>
            <p:cNvPr id="236" name="Google Shape;236;p54"/>
            <p:cNvCxnSpPr/>
            <p:nvPr/>
          </p:nvCxnSpPr>
          <p:spPr>
            <a:xfrm>
              <a:off x="0" y="228599"/>
              <a:ext cx="322200" cy="0"/>
            </a:xfrm>
            <a:prstGeom prst="straightConnector1">
              <a:avLst/>
            </a:prstGeom>
            <a:noFill/>
            <a:ln w="25400" cap="flat" cmpd="sng">
              <a:solidFill>
                <a:srgbClr val="F1F0F0">
                  <a:alpha val="49800"/>
                </a:srgbClr>
              </a:solidFill>
              <a:prstDash val="dot"/>
              <a:miter lim="800000"/>
              <a:headEnd type="none" w="sm" len="sm"/>
              <a:tailEnd type="none" w="sm" len="sm"/>
            </a:ln>
          </p:spPr>
        </p:cxnSp>
        <p:cxnSp>
          <p:nvCxnSpPr>
            <p:cNvPr id="237" name="Google Shape;237;p54"/>
            <p:cNvCxnSpPr/>
            <p:nvPr/>
          </p:nvCxnSpPr>
          <p:spPr>
            <a:xfrm>
              <a:off x="0" y="152399"/>
              <a:ext cx="322200" cy="0"/>
            </a:xfrm>
            <a:prstGeom prst="straightConnector1">
              <a:avLst/>
            </a:prstGeom>
            <a:noFill/>
            <a:ln w="25400" cap="flat" cmpd="sng">
              <a:solidFill>
                <a:srgbClr val="F1F0F0">
                  <a:alpha val="49800"/>
                </a:srgbClr>
              </a:solidFill>
              <a:prstDash val="dot"/>
              <a:miter lim="800000"/>
              <a:headEnd type="none" w="sm" len="sm"/>
              <a:tailEnd type="none" w="sm" len="sm"/>
            </a:ln>
          </p:spPr>
        </p:cxnSp>
        <p:cxnSp>
          <p:nvCxnSpPr>
            <p:cNvPr id="238" name="Google Shape;238;p54"/>
            <p:cNvCxnSpPr/>
            <p:nvPr/>
          </p:nvCxnSpPr>
          <p:spPr>
            <a:xfrm>
              <a:off x="0" y="76199"/>
              <a:ext cx="322200" cy="0"/>
            </a:xfrm>
            <a:prstGeom prst="straightConnector1">
              <a:avLst/>
            </a:prstGeom>
            <a:noFill/>
            <a:ln w="25400" cap="flat" cmpd="sng">
              <a:solidFill>
                <a:srgbClr val="F1F0F0">
                  <a:alpha val="49800"/>
                </a:srgbClr>
              </a:solidFill>
              <a:prstDash val="dot"/>
              <a:miter lim="800000"/>
              <a:headEnd type="none" w="sm" len="sm"/>
              <a:tailEnd type="none" w="sm" len="sm"/>
            </a:ln>
          </p:spPr>
        </p:cxnSp>
        <p:cxnSp>
          <p:nvCxnSpPr>
            <p:cNvPr id="239" name="Google Shape;239;p54"/>
            <p:cNvCxnSpPr/>
            <p:nvPr/>
          </p:nvCxnSpPr>
          <p:spPr>
            <a:xfrm>
              <a:off x="0" y="0"/>
              <a:ext cx="322200" cy="0"/>
            </a:xfrm>
            <a:prstGeom prst="straightConnector1">
              <a:avLst/>
            </a:prstGeom>
            <a:noFill/>
            <a:ln w="25400" cap="flat" cmpd="sng">
              <a:solidFill>
                <a:srgbClr val="F1F0F0">
                  <a:alpha val="49800"/>
                </a:srgbClr>
              </a:solidFill>
              <a:prstDash val="dot"/>
              <a:miter lim="800000"/>
              <a:headEnd type="none" w="sm" len="sm"/>
              <a:tailEnd type="none" w="sm" len="sm"/>
            </a:ln>
          </p:spPr>
        </p:cxnSp>
      </p:grpSp>
      <p:sp>
        <p:nvSpPr>
          <p:cNvPr id="241" name="Google Shape;241;p54"/>
          <p:cNvSpPr/>
          <p:nvPr/>
        </p:nvSpPr>
        <p:spPr>
          <a:xfrm>
            <a:off x="279826" y="4318869"/>
            <a:ext cx="4767300" cy="663600"/>
          </a:xfrm>
          <a:prstGeom prst="rect">
            <a:avLst/>
          </a:prstGeom>
          <a:solidFill>
            <a:srgbClr val="EDA85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4"/>
          <p:cNvSpPr txBox="1">
            <a:spLocks noGrp="1"/>
          </p:cNvSpPr>
          <p:nvPr>
            <p:ph type="title"/>
          </p:nvPr>
        </p:nvSpPr>
        <p:spPr>
          <a:xfrm>
            <a:off x="435175" y="4197148"/>
            <a:ext cx="5265797" cy="713100"/>
          </a:xfrm>
          <a:prstGeom prst="rect">
            <a:avLst/>
          </a:prstGeom>
          <a:noFill/>
          <a:ln>
            <a:noFill/>
          </a:ln>
        </p:spPr>
        <p:txBody>
          <a:bodyPr spcFirstLastPara="1" wrap="square" lIns="34275" tIns="34275" rIns="34275" bIns="34275" anchor="b" anchorCtr="0">
            <a:noAutofit/>
          </a:bodyPr>
          <a:lstStyle/>
          <a:p>
            <a:pPr marL="0" lvl="0" indent="0" algn="l" rtl="0">
              <a:lnSpc>
                <a:spcPct val="150000"/>
              </a:lnSpc>
              <a:spcBef>
                <a:spcPts val="0"/>
              </a:spcBef>
              <a:spcAft>
                <a:spcPts val="0"/>
              </a:spcAft>
              <a:buClr>
                <a:srgbClr val="FFFFFF"/>
              </a:buClr>
              <a:buSzPts val="2912"/>
              <a:buFont typeface="Open Sans"/>
              <a:buNone/>
            </a:pPr>
            <a:r>
              <a:rPr lang="en-GB" sz="2000" dirty="0">
                <a:latin typeface="Oswald"/>
                <a:ea typeface="Oswald"/>
                <a:cs typeface="Oswald"/>
                <a:sym typeface="Oswald"/>
              </a:rPr>
              <a:t>https://hands-up-education.org/curriculum.html</a:t>
            </a:r>
            <a:endParaRPr sz="1800" dirty="0">
              <a:solidFill>
                <a:schemeClr val="dk1"/>
              </a:solidFill>
            </a:endParaRPr>
          </a:p>
        </p:txBody>
      </p:sp>
      <p:pic>
        <p:nvPicPr>
          <p:cNvPr id="3" name="Picture 2">
            <a:extLst>
              <a:ext uri="{FF2B5EF4-FFF2-40B4-BE49-F238E27FC236}">
                <a16:creationId xmlns:a16="http://schemas.microsoft.com/office/drawing/2014/main" id="{F95935BB-812D-D72B-E7C4-57039E783940}"/>
              </a:ext>
            </a:extLst>
          </p:cNvPr>
          <p:cNvPicPr>
            <a:picLocks noChangeAspect="1"/>
          </p:cNvPicPr>
          <p:nvPr/>
        </p:nvPicPr>
        <p:blipFill>
          <a:blip r:embed="rId3"/>
          <a:stretch>
            <a:fillRect/>
          </a:stretch>
        </p:blipFill>
        <p:spPr>
          <a:xfrm rot="16200000">
            <a:off x="4556479" y="865525"/>
            <a:ext cx="4892242" cy="3412450"/>
          </a:xfrm>
          <a:prstGeom prst="rect">
            <a:avLst/>
          </a:prstGeom>
        </p:spPr>
      </p:pic>
      <p:pic>
        <p:nvPicPr>
          <p:cNvPr id="254" name="Google Shape;254;p56"/>
          <p:cNvPicPr preferRelativeResize="0"/>
          <p:nvPr/>
        </p:nvPicPr>
        <p:blipFill>
          <a:blip r:embed="rId4">
            <a:alphaModFix/>
          </a:blip>
          <a:stretch>
            <a:fillRect/>
          </a:stretch>
        </p:blipFill>
        <p:spPr>
          <a:xfrm>
            <a:off x="162177" y="272330"/>
            <a:ext cx="5002598" cy="3864595"/>
          </a:xfrm>
          <a:prstGeom prst="rect">
            <a:avLst/>
          </a:prstGeom>
          <a:noFill/>
          <a:ln>
            <a:noFill/>
          </a:ln>
        </p:spPr>
      </p:pic>
      <p:sp>
        <p:nvSpPr>
          <p:cNvPr id="4" name="Rectangle 3">
            <a:extLst>
              <a:ext uri="{FF2B5EF4-FFF2-40B4-BE49-F238E27FC236}">
                <a16:creationId xmlns:a16="http://schemas.microsoft.com/office/drawing/2014/main" id="{7E5ACEE2-F171-FF06-1090-A50EE8028F61}"/>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AF5F-371C-1A2B-6A6F-15F3B5671EB6}"/>
              </a:ext>
            </a:extLst>
          </p:cNvPr>
          <p:cNvSpPr>
            <a:spLocks noGrp="1"/>
          </p:cNvSpPr>
          <p:nvPr>
            <p:ph type="title"/>
          </p:nvPr>
        </p:nvSpPr>
        <p:spPr/>
        <p:txBody>
          <a:bodyPr>
            <a:normAutofit/>
          </a:bodyPr>
          <a:lstStyle/>
          <a:p>
            <a:r>
              <a:rPr lang="en-US" sz="4000" dirty="0">
                <a:solidFill>
                  <a:schemeClr val="bg1"/>
                </a:solidFill>
                <a:latin typeface="Oswald" panose="00000500000000000000" pitchFamily="2" charset="0"/>
              </a:rPr>
              <a:t>Nota Bene:</a:t>
            </a:r>
          </a:p>
        </p:txBody>
      </p:sp>
      <p:sp>
        <p:nvSpPr>
          <p:cNvPr id="3" name="Text Placeholder 2">
            <a:extLst>
              <a:ext uri="{FF2B5EF4-FFF2-40B4-BE49-F238E27FC236}">
                <a16:creationId xmlns:a16="http://schemas.microsoft.com/office/drawing/2014/main" id="{24857218-0722-A5B5-17B2-238B9B345721}"/>
              </a:ext>
            </a:extLst>
          </p:cNvPr>
          <p:cNvSpPr>
            <a:spLocks noGrp="1"/>
          </p:cNvSpPr>
          <p:nvPr>
            <p:ph type="body" idx="1"/>
          </p:nvPr>
        </p:nvSpPr>
        <p:spPr>
          <a:xfrm>
            <a:off x="628650" y="1369219"/>
            <a:ext cx="5683250" cy="3263400"/>
          </a:xfrm>
        </p:spPr>
        <p:txBody>
          <a:bodyPr/>
          <a:lstStyle/>
          <a:p>
            <a:pPr>
              <a:buClr>
                <a:schemeClr val="bg1"/>
              </a:buClr>
            </a:pPr>
            <a:r>
              <a:rPr lang="en-US"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The information in this presentation is meant only to help generate ideas or act as examples. We do not believe there is a “correct” or “one-size-fits-all” way of teaching the course. </a:t>
            </a:r>
          </a:p>
          <a:p>
            <a:pPr>
              <a:buClr>
                <a:schemeClr val="bg1"/>
              </a:buClr>
            </a:pPr>
            <a:r>
              <a:rPr lang="en-US"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Part of what makes </a:t>
            </a:r>
            <a:r>
              <a:rPr lang="en-US" b="1" i="1"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Suburani</a:t>
            </a:r>
            <a:r>
              <a:rPr lang="en-US"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so special is the collaboration and community resources available. We value your ideas, opinions, and ingenuity!</a:t>
            </a:r>
          </a:p>
        </p:txBody>
      </p:sp>
      <p:pic>
        <p:nvPicPr>
          <p:cNvPr id="4" name="Google Shape;415;p72" descr="Google Shape;250;p41">
            <a:extLst>
              <a:ext uri="{FF2B5EF4-FFF2-40B4-BE49-F238E27FC236}">
                <a16:creationId xmlns:a16="http://schemas.microsoft.com/office/drawing/2014/main" id="{32FE4A7D-1759-9762-8E03-CF5F682450F8}"/>
              </a:ext>
            </a:extLst>
          </p:cNvPr>
          <p:cNvPicPr preferRelativeResize="0"/>
          <p:nvPr/>
        </p:nvPicPr>
        <p:blipFill rotWithShape="1">
          <a:blip r:embed="rId3">
            <a:alphaModFix/>
          </a:blip>
          <a:srcRect/>
          <a:stretch/>
        </p:blipFill>
        <p:spPr>
          <a:xfrm>
            <a:off x="5812275" y="304798"/>
            <a:ext cx="3077413" cy="4838702"/>
          </a:xfrm>
          <a:prstGeom prst="rect">
            <a:avLst/>
          </a:prstGeom>
          <a:noFill/>
          <a:ln>
            <a:noFill/>
          </a:ln>
        </p:spPr>
      </p:pic>
      <p:sp>
        <p:nvSpPr>
          <p:cNvPr id="5" name="Rectangle 4">
            <a:extLst>
              <a:ext uri="{FF2B5EF4-FFF2-40B4-BE49-F238E27FC236}">
                <a16:creationId xmlns:a16="http://schemas.microsoft.com/office/drawing/2014/main" id="{889E4F38-8387-9595-CBD5-920D53FBEEBE}"/>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595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AF5F-371C-1A2B-6A6F-15F3B5671EB6}"/>
              </a:ext>
            </a:extLst>
          </p:cNvPr>
          <p:cNvSpPr>
            <a:spLocks noGrp="1"/>
          </p:cNvSpPr>
          <p:nvPr>
            <p:ph type="title"/>
          </p:nvPr>
        </p:nvSpPr>
        <p:spPr>
          <a:xfrm>
            <a:off x="628650" y="364928"/>
            <a:ext cx="7886700" cy="994200"/>
          </a:xfrm>
        </p:spPr>
        <p:txBody>
          <a:bodyPr>
            <a:normAutofit/>
          </a:bodyPr>
          <a:lstStyle/>
          <a:p>
            <a:pPr algn="r"/>
            <a:r>
              <a:rPr lang="en-US" sz="4000" dirty="0">
                <a:solidFill>
                  <a:schemeClr val="bg1"/>
                </a:solidFill>
                <a:latin typeface="Oswald" panose="00000500000000000000" pitchFamily="2" charset="0"/>
              </a:rPr>
              <a:t>Common Questions</a:t>
            </a:r>
          </a:p>
        </p:txBody>
      </p:sp>
      <p:sp>
        <p:nvSpPr>
          <p:cNvPr id="3" name="Text Placeholder 2">
            <a:extLst>
              <a:ext uri="{FF2B5EF4-FFF2-40B4-BE49-F238E27FC236}">
                <a16:creationId xmlns:a16="http://schemas.microsoft.com/office/drawing/2014/main" id="{24857218-0722-A5B5-17B2-238B9B345721}"/>
              </a:ext>
            </a:extLst>
          </p:cNvPr>
          <p:cNvSpPr>
            <a:spLocks noGrp="1"/>
          </p:cNvSpPr>
          <p:nvPr>
            <p:ph type="body" idx="1"/>
          </p:nvPr>
        </p:nvSpPr>
        <p:spPr>
          <a:xfrm>
            <a:off x="3388945" y="1633669"/>
            <a:ext cx="5538177" cy="2777600"/>
          </a:xfrm>
        </p:spPr>
        <p:txBody>
          <a:bodyPr/>
          <a:lstStyle/>
          <a:p>
            <a:pPr>
              <a:buClr>
                <a:schemeClr val="bg1"/>
              </a:buClr>
            </a:pPr>
            <a:r>
              <a:rPr lang="en-US"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Can you finish Book 1 in one school year?</a:t>
            </a:r>
          </a:p>
          <a:p>
            <a:pPr>
              <a:buClr>
                <a:schemeClr val="bg1"/>
              </a:buClr>
            </a:pPr>
            <a:r>
              <a:rPr lang="en-US"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Do you have to read every story?</a:t>
            </a:r>
          </a:p>
          <a:p>
            <a:pPr>
              <a:buClr>
                <a:schemeClr val="bg1"/>
              </a:buClr>
            </a:pPr>
            <a:r>
              <a:rPr lang="en-US"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How often do you give an assessment?</a:t>
            </a:r>
          </a:p>
          <a:p>
            <a:pPr>
              <a:buClr>
                <a:schemeClr val="bg1"/>
              </a:buClr>
            </a:pPr>
            <a:r>
              <a:rPr lang="en-US"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What kinds of projects or “fun stuff” can you do with Book 1?</a:t>
            </a:r>
          </a:p>
          <a:p>
            <a:pPr>
              <a:buClr>
                <a:schemeClr val="bg1"/>
              </a:buClr>
            </a:pPr>
            <a:r>
              <a:rPr lang="en-US"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Does Book 1 prepare students for standardized assessments like the NLE?</a:t>
            </a:r>
          </a:p>
        </p:txBody>
      </p:sp>
      <p:sp>
        <p:nvSpPr>
          <p:cNvPr id="5" name="Rectangle 4">
            <a:extLst>
              <a:ext uri="{FF2B5EF4-FFF2-40B4-BE49-F238E27FC236}">
                <a16:creationId xmlns:a16="http://schemas.microsoft.com/office/drawing/2014/main" id="{889E4F38-8387-9595-CBD5-920D53FBEEBE}"/>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04F5387-6936-8248-AAFD-4DD34CFCB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30" y="198876"/>
            <a:ext cx="5116427" cy="485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418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3" name="Rectangle 2">
            <a:extLst>
              <a:ext uri="{FF2B5EF4-FFF2-40B4-BE49-F238E27FC236}">
                <a16:creationId xmlns:a16="http://schemas.microsoft.com/office/drawing/2014/main" id="{3BE469E8-E459-4707-E4D3-3B1D158147C4}"/>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0DA1DFD-D16C-2C7B-3684-4281E36965F7}"/>
              </a:ext>
            </a:extLst>
          </p:cNvPr>
          <p:cNvSpPr>
            <a:spLocks noGrp="1"/>
          </p:cNvSpPr>
          <p:nvPr>
            <p:ph type="title"/>
          </p:nvPr>
        </p:nvSpPr>
        <p:spPr>
          <a:xfrm>
            <a:off x="311700" y="206950"/>
            <a:ext cx="8520600" cy="707450"/>
          </a:xfrm>
        </p:spPr>
        <p:txBody>
          <a:bodyPr>
            <a:noAutofit/>
          </a:bodyPr>
          <a:lstStyle/>
          <a:p>
            <a:r>
              <a:rPr lang="en-US" sz="4000" dirty="0">
                <a:solidFill>
                  <a:schemeClr val="bg1"/>
                </a:solidFill>
                <a:latin typeface="Oswald" panose="00000500000000000000" pitchFamily="2" charset="0"/>
              </a:rPr>
              <a:t>Sample Overview of Semester 1</a:t>
            </a:r>
          </a:p>
        </p:txBody>
      </p:sp>
      <p:sp>
        <p:nvSpPr>
          <p:cNvPr id="5" name="Text Placeholder 4">
            <a:extLst>
              <a:ext uri="{FF2B5EF4-FFF2-40B4-BE49-F238E27FC236}">
                <a16:creationId xmlns:a16="http://schemas.microsoft.com/office/drawing/2014/main" id="{A4C7A64C-7CC6-157E-D28A-EF21D25749DA}"/>
              </a:ext>
            </a:extLst>
          </p:cNvPr>
          <p:cNvSpPr>
            <a:spLocks noGrp="1"/>
          </p:cNvSpPr>
          <p:nvPr>
            <p:ph type="body" idx="1"/>
          </p:nvPr>
        </p:nvSpPr>
        <p:spPr>
          <a:xfrm>
            <a:off x="311700" y="914400"/>
            <a:ext cx="8520600" cy="4138714"/>
          </a:xfrm>
        </p:spPr>
        <p:txBody>
          <a:bodyPr>
            <a:normAutofit fontScale="92500" lnSpcReduction="10000"/>
          </a:bodyPr>
          <a:lstStyle/>
          <a:p>
            <a:pPr>
              <a:buClr>
                <a:schemeClr val="bg1"/>
              </a:buClr>
              <a:buFont typeface="Arial" panose="020B0604020202020204" pitchFamily="34" charset="0"/>
              <a:buChar char="•"/>
            </a:pPr>
            <a:r>
              <a:rPr lang="en-US" dirty="0">
                <a:solidFill>
                  <a:schemeClr val="bg1"/>
                </a:solidFill>
              </a:rPr>
              <a:t>Assumes 18 weeks, meeting 5 days a week for ~45-minute classes.</a:t>
            </a:r>
          </a:p>
          <a:p>
            <a:pPr lvl="1">
              <a:buClr>
                <a:schemeClr val="bg1"/>
              </a:buClr>
              <a:buFont typeface="Arial" panose="020B0604020202020204" pitchFamily="34" charset="0"/>
              <a:buChar char="•"/>
            </a:pPr>
            <a:r>
              <a:rPr lang="en-US" dirty="0">
                <a:solidFill>
                  <a:schemeClr val="bg1"/>
                </a:solidFill>
              </a:rPr>
              <a:t>90 potential meetings total, but give or take with holidays, weather, or shortened schedules, it comes to 80 at my school.</a:t>
            </a:r>
          </a:p>
          <a:p>
            <a:pPr lvl="1"/>
            <a:endParaRPr lang="en-US" dirty="0">
              <a:solidFill>
                <a:schemeClr val="bg1"/>
              </a:solidFill>
            </a:endParaRPr>
          </a:p>
          <a:p>
            <a:pPr marL="139700" indent="0">
              <a:buNone/>
            </a:pPr>
            <a:r>
              <a:rPr lang="en-US" b="1" u="sng" dirty="0">
                <a:solidFill>
                  <a:schemeClr val="bg1"/>
                </a:solidFill>
              </a:rPr>
              <a:t>Primary Units:	</a:t>
            </a:r>
            <a:r>
              <a:rPr lang="en-US" b="1" dirty="0">
                <a:solidFill>
                  <a:schemeClr val="bg1"/>
                </a:solidFill>
              </a:rPr>
              <a:t>	</a:t>
            </a:r>
            <a:r>
              <a:rPr lang="en-US" b="1" u="sng" dirty="0">
                <a:solidFill>
                  <a:schemeClr val="bg1"/>
                </a:solidFill>
              </a:rPr>
              <a:t>Supplemental Unit/Activities:</a:t>
            </a:r>
          </a:p>
          <a:p>
            <a:pPr marL="139700" indent="0">
              <a:buNone/>
            </a:pPr>
            <a:r>
              <a:rPr lang="en-US" dirty="0">
                <a:solidFill>
                  <a:schemeClr val="bg1"/>
                </a:solidFill>
              </a:rPr>
              <a:t>  Unit 1:			     </a:t>
            </a:r>
            <a:r>
              <a:rPr lang="en-US" dirty="0" err="1">
                <a:solidFill>
                  <a:schemeClr val="bg1"/>
                </a:solidFill>
              </a:rPr>
              <a:t>Celer</a:t>
            </a:r>
            <a:r>
              <a:rPr lang="en-US" dirty="0">
                <a:solidFill>
                  <a:schemeClr val="bg1"/>
                </a:solidFill>
              </a:rPr>
              <a:t> novella </a:t>
            </a:r>
          </a:p>
          <a:p>
            <a:pPr marL="139700" indent="0">
              <a:buNone/>
            </a:pPr>
            <a:r>
              <a:rPr lang="en-US" dirty="0">
                <a:solidFill>
                  <a:schemeClr val="bg1"/>
                </a:solidFill>
              </a:rPr>
              <a:t>     Chapters 1-3		     7 Hills of Rome Project (group)</a:t>
            </a:r>
          </a:p>
          <a:p>
            <a:pPr marL="139700" indent="0">
              <a:buNone/>
            </a:pPr>
            <a:r>
              <a:rPr lang="en-US" dirty="0">
                <a:solidFill>
                  <a:schemeClr val="bg1"/>
                </a:solidFill>
              </a:rPr>
              <a:t>  Unit 2:			     Olympians Project (individual)</a:t>
            </a:r>
          </a:p>
          <a:p>
            <a:pPr marL="139700" indent="0">
              <a:buNone/>
            </a:pPr>
            <a:r>
              <a:rPr lang="en-US" dirty="0">
                <a:solidFill>
                  <a:schemeClr val="bg1"/>
                </a:solidFill>
              </a:rPr>
              <a:t>     Chapters 4 and 5	     Kings Project (partner/group)</a:t>
            </a:r>
          </a:p>
          <a:p>
            <a:pPr marL="139700" indent="0">
              <a:buNone/>
            </a:pPr>
            <a:endParaRPr lang="en-US" b="1" u="sng" dirty="0">
              <a:solidFill>
                <a:schemeClr val="bg1"/>
              </a:solidFill>
            </a:endParaRPr>
          </a:p>
          <a:p>
            <a:pPr marL="139700" indent="0">
              <a:buNone/>
            </a:pPr>
            <a:r>
              <a:rPr lang="en-US" b="1" u="sng" dirty="0">
                <a:solidFill>
                  <a:schemeClr val="bg1"/>
                </a:solidFill>
              </a:rPr>
              <a:t>Assessments:</a:t>
            </a:r>
          </a:p>
          <a:p>
            <a:pPr marL="139700" indent="0">
              <a:buNone/>
            </a:pPr>
            <a:r>
              <a:rPr lang="en-US" dirty="0">
                <a:solidFill>
                  <a:schemeClr val="bg1"/>
                </a:solidFill>
              </a:rPr>
              <a:t>   Vocabulary Quizzes for each chapter</a:t>
            </a:r>
          </a:p>
          <a:p>
            <a:pPr marL="139700" indent="0">
              <a:buNone/>
            </a:pPr>
            <a:r>
              <a:rPr lang="en-US" dirty="0">
                <a:solidFill>
                  <a:schemeClr val="bg1"/>
                </a:solidFill>
              </a:rPr>
              <a:t>   Grammar Quizzes for each chapter/major concept</a:t>
            </a:r>
          </a:p>
          <a:p>
            <a:pPr marL="139700" indent="0">
              <a:buNone/>
            </a:pPr>
            <a:r>
              <a:rPr lang="en-US" dirty="0">
                <a:solidFill>
                  <a:schemeClr val="bg1"/>
                </a:solidFill>
              </a:rPr>
              <a:t>   Unit Tests: Primarily reading comprehension, </a:t>
            </a:r>
          </a:p>
          <a:p>
            <a:pPr marL="139700" indent="0">
              <a:buNone/>
            </a:pPr>
            <a:r>
              <a:rPr lang="en-US" dirty="0">
                <a:solidFill>
                  <a:schemeClr val="bg1"/>
                </a:solidFill>
              </a:rPr>
              <a:t>   incorporates history, culture, and mythology</a:t>
            </a:r>
          </a:p>
        </p:txBody>
      </p:sp>
      <p:pic>
        <p:nvPicPr>
          <p:cNvPr id="397" name="Google Shape;397;p70" descr="Google Shape;167;p32"/>
          <p:cNvPicPr preferRelativeResize="0"/>
          <p:nvPr/>
        </p:nvPicPr>
        <p:blipFill rotWithShape="1">
          <a:blip r:embed="rId3">
            <a:alphaModFix/>
          </a:blip>
          <a:srcRect/>
          <a:stretch/>
        </p:blipFill>
        <p:spPr>
          <a:xfrm>
            <a:off x="5755349" y="1700621"/>
            <a:ext cx="3388651" cy="34428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66"/>
          <p:cNvSpPr txBox="1"/>
          <p:nvPr/>
        </p:nvSpPr>
        <p:spPr>
          <a:xfrm>
            <a:off x="553856" y="0"/>
            <a:ext cx="5796144" cy="856871"/>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2912" dirty="0">
                <a:solidFill>
                  <a:schemeClr val="bg1"/>
                </a:solidFill>
                <a:latin typeface="Oswald"/>
                <a:ea typeface="Oswald"/>
                <a:cs typeface="Oswald"/>
                <a:sym typeface="Oswald"/>
              </a:rPr>
              <a:t>Sample Plans/Pacing for Semester 1</a:t>
            </a:r>
            <a:endParaRPr dirty="0">
              <a:solidFill>
                <a:schemeClr val="bg1"/>
              </a:solidFill>
            </a:endParaRPr>
          </a:p>
        </p:txBody>
      </p:sp>
      <p:pic>
        <p:nvPicPr>
          <p:cNvPr id="3" name="Picture 2">
            <a:extLst>
              <a:ext uri="{FF2B5EF4-FFF2-40B4-BE49-F238E27FC236}">
                <a16:creationId xmlns:a16="http://schemas.microsoft.com/office/drawing/2014/main" id="{F4D60E7C-6F91-BAB1-8D2E-8D97690832D7}"/>
              </a:ext>
            </a:extLst>
          </p:cNvPr>
          <p:cNvPicPr>
            <a:picLocks noChangeAspect="1"/>
          </p:cNvPicPr>
          <p:nvPr/>
        </p:nvPicPr>
        <p:blipFill>
          <a:blip r:embed="rId3"/>
          <a:stretch>
            <a:fillRect/>
          </a:stretch>
        </p:blipFill>
        <p:spPr>
          <a:xfrm>
            <a:off x="553856" y="827905"/>
            <a:ext cx="8080556" cy="4039370"/>
          </a:xfrm>
          <a:prstGeom prst="rect">
            <a:avLst/>
          </a:prstGeom>
        </p:spPr>
      </p:pic>
      <p:sp>
        <p:nvSpPr>
          <p:cNvPr id="4" name="Rectangle 3">
            <a:extLst>
              <a:ext uri="{FF2B5EF4-FFF2-40B4-BE49-F238E27FC236}">
                <a16:creationId xmlns:a16="http://schemas.microsoft.com/office/drawing/2014/main" id="{5ED17097-FB4E-293C-C40F-AF6374E9426F}"/>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7DF1C-D66D-D39D-51F4-4BF1F0175C78}"/>
              </a:ext>
            </a:extLst>
          </p:cNvPr>
          <p:cNvPicPr>
            <a:picLocks noChangeAspect="1"/>
          </p:cNvPicPr>
          <p:nvPr/>
        </p:nvPicPr>
        <p:blipFill>
          <a:blip r:embed="rId2"/>
          <a:stretch>
            <a:fillRect/>
          </a:stretch>
        </p:blipFill>
        <p:spPr>
          <a:xfrm>
            <a:off x="581025" y="323850"/>
            <a:ext cx="7981950" cy="4495800"/>
          </a:xfrm>
          <a:prstGeom prst="rect">
            <a:avLst/>
          </a:prstGeom>
        </p:spPr>
      </p:pic>
      <p:sp>
        <p:nvSpPr>
          <p:cNvPr id="4" name="Rectangle 3">
            <a:extLst>
              <a:ext uri="{FF2B5EF4-FFF2-40B4-BE49-F238E27FC236}">
                <a16:creationId xmlns:a16="http://schemas.microsoft.com/office/drawing/2014/main" id="{7652FCEA-68CB-4E10-A919-7566B0D72A0D}"/>
              </a:ext>
            </a:extLst>
          </p:cNvPr>
          <p:cNvSpPr/>
          <p:nvPr/>
        </p:nvSpPr>
        <p:spPr>
          <a:xfrm>
            <a:off x="54570" y="90386"/>
            <a:ext cx="9034860" cy="4962728"/>
          </a:xfrm>
          <a:prstGeom prst="rect">
            <a:avLst/>
          </a:prstGeom>
          <a:noFill/>
          <a:ln w="19050">
            <a:solidFill>
              <a:srgbClr val="EDA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88832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16045</TotalTime>
  <Words>2033</Words>
  <Application>Microsoft Office PowerPoint</Application>
  <PresentationFormat>On-screen Show (16:9)</PresentationFormat>
  <Paragraphs>128</Paragraphs>
  <Slides>19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Roboto</vt:lpstr>
      <vt:lpstr>Arial</vt:lpstr>
      <vt:lpstr>Open Sans Light</vt:lpstr>
      <vt:lpstr>Oswald</vt:lpstr>
      <vt:lpstr>Oswald Light</vt:lpstr>
      <vt:lpstr>Open Sans</vt:lpstr>
      <vt:lpstr>Simple Light</vt:lpstr>
      <vt:lpstr>Teaching with SUBURANI Book I  Chapters 1–16 Suitable for Latin I or Latin I and part of Latin II</vt:lpstr>
      <vt:lpstr>PowerPoint Presentation</vt:lpstr>
      <vt:lpstr>Each chapter: 16 pages 10 pages language 5 pages civilization 1 page myth or history </vt:lpstr>
      <vt:lpstr>https://hands-up-education.org/curriculum.html</vt:lpstr>
      <vt:lpstr>Nota Bene:</vt:lpstr>
      <vt:lpstr>Common Questions</vt:lpstr>
      <vt:lpstr>Sample Overview of Semester 1</vt:lpstr>
      <vt:lpstr>PowerPoint Presentation</vt:lpstr>
      <vt:lpstr>PowerPoint Presentation</vt:lpstr>
      <vt:lpstr>PowerPoint Presentation</vt:lpstr>
      <vt:lpstr>PowerPoint Presentation</vt:lpstr>
      <vt:lpstr>PowerPoint Presentation</vt:lpstr>
      <vt:lpstr>Determining the Pace for  Your Program</vt:lpstr>
      <vt:lpstr>Frequent Activities</vt:lpstr>
      <vt:lpstr>PowerPoint Presentation</vt:lpstr>
      <vt:lpstr>Regular Assessments</vt:lpstr>
      <vt:lpstr>PowerPoint Presentation</vt:lpstr>
      <vt:lpstr>Sample Overview of Semester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 Grace Rouyer</dc:creator>
  <cp:lastModifiedBy>Leigh Grace Rouyer</cp:lastModifiedBy>
  <cp:revision>1</cp:revision>
  <dcterms:modified xsi:type="dcterms:W3CDTF">2024-09-09T20:55:49Z</dcterms:modified>
</cp:coreProperties>
</file>