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2" r:id="rId1"/>
  </p:sldMasterIdLst>
  <p:notesMasterIdLst>
    <p:notesMasterId r:id="rId38"/>
  </p:notesMasterIdLst>
  <p:sldIdLst>
    <p:sldId id="331" r:id="rId2"/>
    <p:sldId id="451" r:id="rId3"/>
    <p:sldId id="419" r:id="rId4"/>
    <p:sldId id="420" r:id="rId5"/>
    <p:sldId id="421" r:id="rId6"/>
    <p:sldId id="422" r:id="rId7"/>
    <p:sldId id="423" r:id="rId8"/>
    <p:sldId id="399" r:id="rId9"/>
    <p:sldId id="424" r:id="rId10"/>
    <p:sldId id="450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9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52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F9BBE-32E1-4AAE-B0B0-E6D6C265470B}">
  <a:tblStyle styleId="{942F9BBE-32E1-4AAE-B0B0-E6D6C26547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22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6" Type="http://schemas.openxmlformats.org/officeDocument/2006/relationships/image" Target="../media/image32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6" Type="http://schemas.openxmlformats.org/officeDocument/2006/relationships/image" Target="../media/image32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6EE14-4967-468D-ACCF-17D328653C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7D8B65E2-A1D0-4519-8F84-16B5876C1E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Good story</a:t>
          </a:r>
          <a:endParaRPr lang="en-US" dirty="0"/>
        </a:p>
      </dgm:t>
    </dgm:pt>
    <dgm:pt modelId="{D049B544-0CF0-47ED-8983-1CBE458085DB}" type="parTrans" cxnId="{775E02F2-1287-46B8-B8B9-D1B42E94E2C1}">
      <dgm:prSet/>
      <dgm:spPr/>
      <dgm:t>
        <a:bodyPr/>
        <a:lstStyle/>
        <a:p>
          <a:endParaRPr lang="en-US"/>
        </a:p>
      </dgm:t>
    </dgm:pt>
    <dgm:pt modelId="{98EFFF86-EDCC-4933-9503-0D320F52DF18}" type="sibTrans" cxnId="{775E02F2-1287-46B8-B8B9-D1B42E94E2C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AB3A06-2B75-4129-BC96-9C3D2DA5AD9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Language development</a:t>
          </a:r>
          <a:endParaRPr lang="en-US"/>
        </a:p>
      </dgm:t>
    </dgm:pt>
    <dgm:pt modelId="{605A3FA2-9630-4552-89B8-FAD1BD203001}" type="parTrans" cxnId="{D7F9AF11-108D-40D7-A414-57F196A901BB}">
      <dgm:prSet/>
      <dgm:spPr/>
      <dgm:t>
        <a:bodyPr/>
        <a:lstStyle/>
        <a:p>
          <a:endParaRPr lang="en-US"/>
        </a:p>
      </dgm:t>
    </dgm:pt>
    <dgm:pt modelId="{C7AA639C-D0B0-4CD9-864D-6E3F2A5DBD69}" type="sibTrans" cxnId="{D7F9AF11-108D-40D7-A414-57F196A901B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FFD669D-FC6C-4C10-AABF-281FEDC9356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Roman civilisation</a:t>
          </a:r>
          <a:endParaRPr lang="en-US"/>
        </a:p>
      </dgm:t>
    </dgm:pt>
    <dgm:pt modelId="{F21297C5-EAAB-428E-A836-6E438262F891}" type="parTrans" cxnId="{A18A81A7-A423-41C4-B521-7103BC31E5EE}">
      <dgm:prSet/>
      <dgm:spPr/>
      <dgm:t>
        <a:bodyPr/>
        <a:lstStyle/>
        <a:p>
          <a:endParaRPr lang="en-US"/>
        </a:p>
      </dgm:t>
    </dgm:pt>
    <dgm:pt modelId="{B4D7C13F-D417-4123-A775-ECE147E5B507}" type="sibTrans" cxnId="{A18A81A7-A423-41C4-B521-7103BC31E5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CFEEF55-B9E4-4A58-9192-272656A82A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Literature</a:t>
          </a:r>
          <a:endParaRPr lang="en-US"/>
        </a:p>
      </dgm:t>
    </dgm:pt>
    <dgm:pt modelId="{D3C2BA61-9A39-45D0-9213-D31D2F8CD546}" type="parTrans" cxnId="{6893FB60-7B9E-4110-8901-4B021BC595B1}">
      <dgm:prSet/>
      <dgm:spPr/>
      <dgm:t>
        <a:bodyPr/>
        <a:lstStyle/>
        <a:p>
          <a:endParaRPr lang="en-US"/>
        </a:p>
      </dgm:t>
    </dgm:pt>
    <dgm:pt modelId="{E7D31BCA-C782-44BF-A197-1D2B83AE1D1F}" type="sibTrans" cxnId="{6893FB60-7B9E-4110-8901-4B021BC595B1}">
      <dgm:prSet/>
      <dgm:spPr/>
      <dgm:t>
        <a:bodyPr/>
        <a:lstStyle/>
        <a:p>
          <a:endParaRPr lang="en-US"/>
        </a:p>
      </dgm:t>
    </dgm:pt>
    <dgm:pt modelId="{0CED7204-4E5E-4D19-B205-4A3093392AFD}" type="pres">
      <dgm:prSet presAssocID="{D586EE14-4967-468D-ACCF-17D328653CC1}" presName="root" presStyleCnt="0">
        <dgm:presLayoutVars>
          <dgm:dir/>
          <dgm:resizeHandles val="exact"/>
        </dgm:presLayoutVars>
      </dgm:prSet>
      <dgm:spPr/>
    </dgm:pt>
    <dgm:pt modelId="{7A11C369-3ECD-4471-9ED7-8D6E897C1046}" type="pres">
      <dgm:prSet presAssocID="{7D8B65E2-A1D0-4519-8F84-16B5876C1E1A}" presName="compNode" presStyleCnt="0"/>
      <dgm:spPr/>
    </dgm:pt>
    <dgm:pt modelId="{247FFED2-F538-401C-800F-1C474A9BD442}" type="pres">
      <dgm:prSet presAssocID="{7D8B65E2-A1D0-4519-8F84-16B5876C1E1A}" presName="iconBgRect" presStyleLbl="bgShp" presStyleIdx="0" presStyleCnt="4"/>
      <dgm:spPr/>
    </dgm:pt>
    <dgm:pt modelId="{71917803-B307-46AC-A79A-4850C24593EF}" type="pres">
      <dgm:prSet presAssocID="{7D8B65E2-A1D0-4519-8F84-16B5876C1E1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D790737-FE99-466D-8B13-D575F00C17A5}" type="pres">
      <dgm:prSet presAssocID="{7D8B65E2-A1D0-4519-8F84-16B5876C1E1A}" presName="spaceRect" presStyleCnt="0"/>
      <dgm:spPr/>
    </dgm:pt>
    <dgm:pt modelId="{06D7B41B-6804-40CA-9C6B-24AE4A442DFA}" type="pres">
      <dgm:prSet presAssocID="{7D8B65E2-A1D0-4519-8F84-16B5876C1E1A}" presName="textRect" presStyleLbl="revTx" presStyleIdx="0" presStyleCnt="4" custScaleX="70358" custLinFactNeighborX="18069">
        <dgm:presLayoutVars>
          <dgm:chMax val="1"/>
          <dgm:chPref val="1"/>
        </dgm:presLayoutVars>
      </dgm:prSet>
      <dgm:spPr/>
    </dgm:pt>
    <dgm:pt modelId="{D4D005DC-32EA-42F1-A70C-6F5D8327831A}" type="pres">
      <dgm:prSet presAssocID="{98EFFF86-EDCC-4933-9503-0D320F52DF18}" presName="sibTrans" presStyleCnt="0"/>
      <dgm:spPr/>
    </dgm:pt>
    <dgm:pt modelId="{7AEC53F3-466C-40D8-9014-7D767C6FA5D0}" type="pres">
      <dgm:prSet presAssocID="{BBAB3A06-2B75-4129-BC96-9C3D2DA5AD93}" presName="compNode" presStyleCnt="0"/>
      <dgm:spPr/>
    </dgm:pt>
    <dgm:pt modelId="{C47FDEB1-1867-4307-82C7-6F36883B971C}" type="pres">
      <dgm:prSet presAssocID="{BBAB3A06-2B75-4129-BC96-9C3D2DA5AD93}" presName="iconBgRect" presStyleLbl="bgShp" presStyleIdx="1" presStyleCnt="4"/>
      <dgm:spPr/>
    </dgm:pt>
    <dgm:pt modelId="{2D741090-21E9-475A-852A-6625F550766E}" type="pres">
      <dgm:prSet presAssocID="{BBAB3A06-2B75-4129-BC96-9C3D2DA5AD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F8DBEC0-CF76-4FB8-BF35-0D9EF02C30B5}" type="pres">
      <dgm:prSet presAssocID="{BBAB3A06-2B75-4129-BC96-9C3D2DA5AD93}" presName="spaceRect" presStyleCnt="0"/>
      <dgm:spPr/>
    </dgm:pt>
    <dgm:pt modelId="{BFBE648E-12B1-479B-8F93-C33AB6C4FAB9}" type="pres">
      <dgm:prSet presAssocID="{BBAB3A06-2B75-4129-BC96-9C3D2DA5AD93}" presName="textRect" presStyleLbl="revTx" presStyleIdx="1" presStyleCnt="4">
        <dgm:presLayoutVars>
          <dgm:chMax val="1"/>
          <dgm:chPref val="1"/>
        </dgm:presLayoutVars>
      </dgm:prSet>
      <dgm:spPr/>
    </dgm:pt>
    <dgm:pt modelId="{996BD20B-2971-4B22-B587-B4D4ACAF1270}" type="pres">
      <dgm:prSet presAssocID="{C7AA639C-D0B0-4CD9-864D-6E3F2A5DBD69}" presName="sibTrans" presStyleCnt="0"/>
      <dgm:spPr/>
    </dgm:pt>
    <dgm:pt modelId="{F29F59CE-04C4-4FA5-B65C-951D9FFD4440}" type="pres">
      <dgm:prSet presAssocID="{5FFD669D-FC6C-4C10-AABF-281FEDC9356B}" presName="compNode" presStyleCnt="0"/>
      <dgm:spPr/>
    </dgm:pt>
    <dgm:pt modelId="{27310C72-B386-4993-9FC7-986D1E3D310E}" type="pres">
      <dgm:prSet presAssocID="{5FFD669D-FC6C-4C10-AABF-281FEDC9356B}" presName="iconBgRect" presStyleLbl="bgShp" presStyleIdx="2" presStyleCnt="4"/>
      <dgm:spPr/>
    </dgm:pt>
    <dgm:pt modelId="{BAF6067C-9C59-4CD2-9F99-096E70BC49B2}" type="pres">
      <dgm:prSet presAssocID="{5FFD669D-FC6C-4C10-AABF-281FEDC935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0AE7BD2-F364-43D5-BCB3-C03FB4C0D2CC}" type="pres">
      <dgm:prSet presAssocID="{5FFD669D-FC6C-4C10-AABF-281FEDC9356B}" presName="spaceRect" presStyleCnt="0"/>
      <dgm:spPr/>
    </dgm:pt>
    <dgm:pt modelId="{40970D5E-3678-40E5-A054-12E6C4AC71CF}" type="pres">
      <dgm:prSet presAssocID="{5FFD669D-FC6C-4C10-AABF-281FEDC9356B}" presName="textRect" presStyleLbl="revTx" presStyleIdx="2" presStyleCnt="4">
        <dgm:presLayoutVars>
          <dgm:chMax val="1"/>
          <dgm:chPref val="1"/>
        </dgm:presLayoutVars>
      </dgm:prSet>
      <dgm:spPr/>
    </dgm:pt>
    <dgm:pt modelId="{4CA4FFD9-6955-4E69-9FF9-429790FCD22E}" type="pres">
      <dgm:prSet presAssocID="{B4D7C13F-D417-4123-A775-ECE147E5B507}" presName="sibTrans" presStyleCnt="0"/>
      <dgm:spPr/>
    </dgm:pt>
    <dgm:pt modelId="{BDB4996B-4997-473B-AB5E-264D68A2BBCE}" type="pres">
      <dgm:prSet presAssocID="{ECFEEF55-B9E4-4A58-9192-272656A82A55}" presName="compNode" presStyleCnt="0"/>
      <dgm:spPr/>
    </dgm:pt>
    <dgm:pt modelId="{9DD1C4B3-5AFE-40E9-A53A-919DFDBC9C48}" type="pres">
      <dgm:prSet presAssocID="{ECFEEF55-B9E4-4A58-9192-272656A82A55}" presName="iconBgRect" presStyleLbl="bgShp" presStyleIdx="3" presStyleCnt="4"/>
      <dgm:spPr/>
    </dgm:pt>
    <dgm:pt modelId="{E22A6C4A-D639-483B-93A2-F3D1CE17B2BE}" type="pres">
      <dgm:prSet presAssocID="{ECFEEF55-B9E4-4A58-9192-272656A82A5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CCD3B580-D673-4298-A9B3-EDAFD9E1B5D7}" type="pres">
      <dgm:prSet presAssocID="{ECFEEF55-B9E4-4A58-9192-272656A82A55}" presName="spaceRect" presStyleCnt="0"/>
      <dgm:spPr/>
    </dgm:pt>
    <dgm:pt modelId="{68BDB081-658C-49F9-8467-C077901DBAB2}" type="pres">
      <dgm:prSet presAssocID="{ECFEEF55-B9E4-4A58-9192-272656A82A5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7F9AF11-108D-40D7-A414-57F196A901BB}" srcId="{D586EE14-4967-468D-ACCF-17D328653CC1}" destId="{BBAB3A06-2B75-4129-BC96-9C3D2DA5AD93}" srcOrd="1" destOrd="0" parTransId="{605A3FA2-9630-4552-89B8-FAD1BD203001}" sibTransId="{C7AA639C-D0B0-4CD9-864D-6E3F2A5DBD69}"/>
    <dgm:cxn modelId="{6893FB60-7B9E-4110-8901-4B021BC595B1}" srcId="{D586EE14-4967-468D-ACCF-17D328653CC1}" destId="{ECFEEF55-B9E4-4A58-9192-272656A82A55}" srcOrd="3" destOrd="0" parTransId="{D3C2BA61-9A39-45D0-9213-D31D2F8CD546}" sibTransId="{E7D31BCA-C782-44BF-A197-1D2B83AE1D1F}"/>
    <dgm:cxn modelId="{E7D84044-9D07-427F-BF98-6931D0CFC744}" type="presOf" srcId="{5FFD669D-FC6C-4C10-AABF-281FEDC9356B}" destId="{40970D5E-3678-40E5-A054-12E6C4AC71CF}" srcOrd="0" destOrd="0" presId="urn:microsoft.com/office/officeart/2018/5/layout/IconCircleLabelList"/>
    <dgm:cxn modelId="{2F9D9974-1A9A-41B5-A1B6-97FD35B64B10}" type="presOf" srcId="{BBAB3A06-2B75-4129-BC96-9C3D2DA5AD93}" destId="{BFBE648E-12B1-479B-8F93-C33AB6C4FAB9}" srcOrd="0" destOrd="0" presId="urn:microsoft.com/office/officeart/2018/5/layout/IconCircleLabelList"/>
    <dgm:cxn modelId="{1F4F9C85-C2F9-4973-90EF-CF266E7C13A6}" type="presOf" srcId="{ECFEEF55-B9E4-4A58-9192-272656A82A55}" destId="{68BDB081-658C-49F9-8467-C077901DBAB2}" srcOrd="0" destOrd="0" presId="urn:microsoft.com/office/officeart/2018/5/layout/IconCircleLabelList"/>
    <dgm:cxn modelId="{A18A81A7-A423-41C4-B521-7103BC31E5EE}" srcId="{D586EE14-4967-468D-ACCF-17D328653CC1}" destId="{5FFD669D-FC6C-4C10-AABF-281FEDC9356B}" srcOrd="2" destOrd="0" parTransId="{F21297C5-EAAB-428E-A836-6E438262F891}" sibTransId="{B4D7C13F-D417-4123-A775-ECE147E5B507}"/>
    <dgm:cxn modelId="{625B45AD-D718-42B1-B186-54CC83E30FDC}" type="presOf" srcId="{D586EE14-4967-468D-ACCF-17D328653CC1}" destId="{0CED7204-4E5E-4D19-B205-4A3093392AFD}" srcOrd="0" destOrd="0" presId="urn:microsoft.com/office/officeart/2018/5/layout/IconCircleLabelList"/>
    <dgm:cxn modelId="{9C18F2DE-7638-424E-82F6-7E6D746B4F58}" type="presOf" srcId="{7D8B65E2-A1D0-4519-8F84-16B5876C1E1A}" destId="{06D7B41B-6804-40CA-9C6B-24AE4A442DFA}" srcOrd="0" destOrd="0" presId="urn:microsoft.com/office/officeart/2018/5/layout/IconCircleLabelList"/>
    <dgm:cxn modelId="{775E02F2-1287-46B8-B8B9-D1B42E94E2C1}" srcId="{D586EE14-4967-468D-ACCF-17D328653CC1}" destId="{7D8B65E2-A1D0-4519-8F84-16B5876C1E1A}" srcOrd="0" destOrd="0" parTransId="{D049B544-0CF0-47ED-8983-1CBE458085DB}" sibTransId="{98EFFF86-EDCC-4933-9503-0D320F52DF18}"/>
    <dgm:cxn modelId="{D6A5F5AF-AC2E-41A4-8E4B-0083C5A7C474}" type="presParOf" srcId="{0CED7204-4E5E-4D19-B205-4A3093392AFD}" destId="{7A11C369-3ECD-4471-9ED7-8D6E897C1046}" srcOrd="0" destOrd="0" presId="urn:microsoft.com/office/officeart/2018/5/layout/IconCircleLabelList"/>
    <dgm:cxn modelId="{3AD5CDCC-C637-4965-977B-5B1FEC3FA51A}" type="presParOf" srcId="{7A11C369-3ECD-4471-9ED7-8D6E897C1046}" destId="{247FFED2-F538-401C-800F-1C474A9BD442}" srcOrd="0" destOrd="0" presId="urn:microsoft.com/office/officeart/2018/5/layout/IconCircleLabelList"/>
    <dgm:cxn modelId="{F1B06082-395B-4AEA-9D0D-120E9FC6F554}" type="presParOf" srcId="{7A11C369-3ECD-4471-9ED7-8D6E897C1046}" destId="{71917803-B307-46AC-A79A-4850C24593EF}" srcOrd="1" destOrd="0" presId="urn:microsoft.com/office/officeart/2018/5/layout/IconCircleLabelList"/>
    <dgm:cxn modelId="{90B05A9C-3894-42CF-AA9E-C234D05F4AC0}" type="presParOf" srcId="{7A11C369-3ECD-4471-9ED7-8D6E897C1046}" destId="{ED790737-FE99-466D-8B13-D575F00C17A5}" srcOrd="2" destOrd="0" presId="urn:microsoft.com/office/officeart/2018/5/layout/IconCircleLabelList"/>
    <dgm:cxn modelId="{539D7D26-25BE-42D5-9CD8-FED6EDC728CF}" type="presParOf" srcId="{7A11C369-3ECD-4471-9ED7-8D6E897C1046}" destId="{06D7B41B-6804-40CA-9C6B-24AE4A442DFA}" srcOrd="3" destOrd="0" presId="urn:microsoft.com/office/officeart/2018/5/layout/IconCircleLabelList"/>
    <dgm:cxn modelId="{1B498335-E2F6-46DB-9ECC-9B7EBE57D362}" type="presParOf" srcId="{0CED7204-4E5E-4D19-B205-4A3093392AFD}" destId="{D4D005DC-32EA-42F1-A70C-6F5D8327831A}" srcOrd="1" destOrd="0" presId="urn:microsoft.com/office/officeart/2018/5/layout/IconCircleLabelList"/>
    <dgm:cxn modelId="{2A256800-CA1C-4820-A9B7-915F79E3B2A9}" type="presParOf" srcId="{0CED7204-4E5E-4D19-B205-4A3093392AFD}" destId="{7AEC53F3-466C-40D8-9014-7D767C6FA5D0}" srcOrd="2" destOrd="0" presId="urn:microsoft.com/office/officeart/2018/5/layout/IconCircleLabelList"/>
    <dgm:cxn modelId="{3439F68B-F11C-4FA7-982C-BDFE51F7F417}" type="presParOf" srcId="{7AEC53F3-466C-40D8-9014-7D767C6FA5D0}" destId="{C47FDEB1-1867-4307-82C7-6F36883B971C}" srcOrd="0" destOrd="0" presId="urn:microsoft.com/office/officeart/2018/5/layout/IconCircleLabelList"/>
    <dgm:cxn modelId="{82C61509-F4FD-41AF-ACDD-EFB23554C07D}" type="presParOf" srcId="{7AEC53F3-466C-40D8-9014-7D767C6FA5D0}" destId="{2D741090-21E9-475A-852A-6625F550766E}" srcOrd="1" destOrd="0" presId="urn:microsoft.com/office/officeart/2018/5/layout/IconCircleLabelList"/>
    <dgm:cxn modelId="{468B7363-5138-4C9C-A3B8-9BB9FE4F6447}" type="presParOf" srcId="{7AEC53F3-466C-40D8-9014-7D767C6FA5D0}" destId="{8F8DBEC0-CF76-4FB8-BF35-0D9EF02C30B5}" srcOrd="2" destOrd="0" presId="urn:microsoft.com/office/officeart/2018/5/layout/IconCircleLabelList"/>
    <dgm:cxn modelId="{C8F40E86-428D-4FB0-8D6B-47C51F4549C6}" type="presParOf" srcId="{7AEC53F3-466C-40D8-9014-7D767C6FA5D0}" destId="{BFBE648E-12B1-479B-8F93-C33AB6C4FAB9}" srcOrd="3" destOrd="0" presId="urn:microsoft.com/office/officeart/2018/5/layout/IconCircleLabelList"/>
    <dgm:cxn modelId="{95E18D90-1A16-4B8A-B628-EA064913DCFA}" type="presParOf" srcId="{0CED7204-4E5E-4D19-B205-4A3093392AFD}" destId="{996BD20B-2971-4B22-B587-B4D4ACAF1270}" srcOrd="3" destOrd="0" presId="urn:microsoft.com/office/officeart/2018/5/layout/IconCircleLabelList"/>
    <dgm:cxn modelId="{64F9A6E2-483F-447B-BD2D-D6C20CE6C38A}" type="presParOf" srcId="{0CED7204-4E5E-4D19-B205-4A3093392AFD}" destId="{F29F59CE-04C4-4FA5-B65C-951D9FFD4440}" srcOrd="4" destOrd="0" presId="urn:microsoft.com/office/officeart/2018/5/layout/IconCircleLabelList"/>
    <dgm:cxn modelId="{A9DF8D88-122D-4B3C-BDB5-604A76C30012}" type="presParOf" srcId="{F29F59CE-04C4-4FA5-B65C-951D9FFD4440}" destId="{27310C72-B386-4993-9FC7-986D1E3D310E}" srcOrd="0" destOrd="0" presId="urn:microsoft.com/office/officeart/2018/5/layout/IconCircleLabelList"/>
    <dgm:cxn modelId="{27F9AEF6-4EA8-4D61-9B8E-A30390A35FAF}" type="presParOf" srcId="{F29F59CE-04C4-4FA5-B65C-951D9FFD4440}" destId="{BAF6067C-9C59-4CD2-9F99-096E70BC49B2}" srcOrd="1" destOrd="0" presId="urn:microsoft.com/office/officeart/2018/5/layout/IconCircleLabelList"/>
    <dgm:cxn modelId="{404ED6C2-6F87-435C-BBFB-1FAAA2C6C866}" type="presParOf" srcId="{F29F59CE-04C4-4FA5-B65C-951D9FFD4440}" destId="{30AE7BD2-F364-43D5-BCB3-C03FB4C0D2CC}" srcOrd="2" destOrd="0" presId="urn:microsoft.com/office/officeart/2018/5/layout/IconCircleLabelList"/>
    <dgm:cxn modelId="{D7E6E266-4357-4A50-948A-3B45B3053A72}" type="presParOf" srcId="{F29F59CE-04C4-4FA5-B65C-951D9FFD4440}" destId="{40970D5E-3678-40E5-A054-12E6C4AC71CF}" srcOrd="3" destOrd="0" presId="urn:microsoft.com/office/officeart/2018/5/layout/IconCircleLabelList"/>
    <dgm:cxn modelId="{CF068CA7-91AA-4084-9189-7E4180B39509}" type="presParOf" srcId="{0CED7204-4E5E-4D19-B205-4A3093392AFD}" destId="{4CA4FFD9-6955-4E69-9FF9-429790FCD22E}" srcOrd="5" destOrd="0" presId="urn:microsoft.com/office/officeart/2018/5/layout/IconCircleLabelList"/>
    <dgm:cxn modelId="{A33F2FB3-449C-4C55-AB89-D08B305B1E5F}" type="presParOf" srcId="{0CED7204-4E5E-4D19-B205-4A3093392AFD}" destId="{BDB4996B-4997-473B-AB5E-264D68A2BBCE}" srcOrd="6" destOrd="0" presId="urn:microsoft.com/office/officeart/2018/5/layout/IconCircleLabelList"/>
    <dgm:cxn modelId="{FAB3AD15-8252-479C-ADFD-5AB95A70FBE5}" type="presParOf" srcId="{BDB4996B-4997-473B-AB5E-264D68A2BBCE}" destId="{9DD1C4B3-5AFE-40E9-A53A-919DFDBC9C48}" srcOrd="0" destOrd="0" presId="urn:microsoft.com/office/officeart/2018/5/layout/IconCircleLabelList"/>
    <dgm:cxn modelId="{222D7742-7D56-4544-8473-CBFDA1990CF5}" type="presParOf" srcId="{BDB4996B-4997-473B-AB5E-264D68A2BBCE}" destId="{E22A6C4A-D639-483B-93A2-F3D1CE17B2BE}" srcOrd="1" destOrd="0" presId="urn:microsoft.com/office/officeart/2018/5/layout/IconCircleLabelList"/>
    <dgm:cxn modelId="{9A5F3332-8C44-4C1F-986F-DCBE4D2E8517}" type="presParOf" srcId="{BDB4996B-4997-473B-AB5E-264D68A2BBCE}" destId="{CCD3B580-D673-4298-A9B3-EDAFD9E1B5D7}" srcOrd="2" destOrd="0" presId="urn:microsoft.com/office/officeart/2018/5/layout/IconCircleLabelList"/>
    <dgm:cxn modelId="{BD64D34F-EDA4-4CA1-9E80-645622A1F888}" type="presParOf" srcId="{BDB4996B-4997-473B-AB5E-264D68A2BBCE}" destId="{68BDB081-658C-49F9-8467-C077901DBAB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1AFD4F-873D-49A5-985B-C3D5E10D89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37AAE4-BEBF-4062-9A52-1770D00BF949}">
      <dgm:prSet/>
      <dgm:spPr/>
      <dgm:t>
        <a:bodyPr/>
        <a:lstStyle/>
        <a:p>
          <a:r>
            <a:rPr lang="en-GB"/>
            <a:t>Old school!</a:t>
          </a:r>
          <a:endParaRPr lang="en-US"/>
        </a:p>
      </dgm:t>
    </dgm:pt>
    <dgm:pt modelId="{736FFB98-B04F-499C-9266-7A44A37F05A0}" type="parTrans" cxnId="{4CCA331D-25B5-4B13-9DB5-5AE6BB23E534}">
      <dgm:prSet/>
      <dgm:spPr/>
      <dgm:t>
        <a:bodyPr/>
        <a:lstStyle/>
        <a:p>
          <a:endParaRPr lang="en-US"/>
        </a:p>
      </dgm:t>
    </dgm:pt>
    <dgm:pt modelId="{A2BA673B-1433-4404-ADE9-44DA9373892E}" type="sibTrans" cxnId="{4CCA331D-25B5-4B13-9DB5-5AE6BB23E534}">
      <dgm:prSet/>
      <dgm:spPr/>
      <dgm:t>
        <a:bodyPr/>
        <a:lstStyle/>
        <a:p>
          <a:endParaRPr lang="en-US"/>
        </a:p>
      </dgm:t>
    </dgm:pt>
    <dgm:pt modelId="{38990497-ACF8-4C9B-8DC2-4AF8CA32FFAD}">
      <dgm:prSet/>
      <dgm:spPr/>
      <dgm:t>
        <a:bodyPr/>
        <a:lstStyle/>
        <a:p>
          <a:r>
            <a:rPr lang="en-GB"/>
            <a:t>Go back to a story from ~ 6 chapters earlier</a:t>
          </a:r>
          <a:endParaRPr lang="en-US"/>
        </a:p>
      </dgm:t>
    </dgm:pt>
    <dgm:pt modelId="{AFD4B4A5-9E96-4D54-BEB9-6815BA565793}" type="parTrans" cxnId="{5740AFD1-7FDB-4CD6-B8FB-696B41111854}">
      <dgm:prSet/>
      <dgm:spPr/>
      <dgm:t>
        <a:bodyPr/>
        <a:lstStyle/>
        <a:p>
          <a:endParaRPr lang="en-US"/>
        </a:p>
      </dgm:t>
    </dgm:pt>
    <dgm:pt modelId="{8A9E5BDA-9C46-4F92-85EC-4BCF2892FB7B}" type="sibTrans" cxnId="{5740AFD1-7FDB-4CD6-B8FB-696B41111854}">
      <dgm:prSet/>
      <dgm:spPr/>
      <dgm:t>
        <a:bodyPr/>
        <a:lstStyle/>
        <a:p>
          <a:endParaRPr lang="en-US"/>
        </a:p>
      </dgm:t>
    </dgm:pt>
    <dgm:pt modelId="{4250B67C-C87E-4B0E-9934-DD2BA56413B6}">
      <dgm:prSet/>
      <dgm:spPr/>
      <dgm:t>
        <a:bodyPr/>
        <a:lstStyle/>
        <a:p>
          <a:r>
            <a:rPr lang="en-GB"/>
            <a:t>Teacher reads the story (or part of it) out</a:t>
          </a:r>
          <a:endParaRPr lang="en-US"/>
        </a:p>
      </dgm:t>
    </dgm:pt>
    <dgm:pt modelId="{B838B74F-8D9B-48A7-BDB5-F46DC82327BE}" type="parTrans" cxnId="{FF141823-B18F-409A-B514-3F40AE9C6ABA}">
      <dgm:prSet/>
      <dgm:spPr/>
      <dgm:t>
        <a:bodyPr/>
        <a:lstStyle/>
        <a:p>
          <a:endParaRPr lang="en-US"/>
        </a:p>
      </dgm:t>
    </dgm:pt>
    <dgm:pt modelId="{18271E34-1C66-4538-8EE0-CCD96B93817F}" type="sibTrans" cxnId="{FF141823-B18F-409A-B514-3F40AE9C6ABA}">
      <dgm:prSet/>
      <dgm:spPr/>
      <dgm:t>
        <a:bodyPr/>
        <a:lstStyle/>
        <a:p>
          <a:endParaRPr lang="en-US"/>
        </a:p>
      </dgm:t>
    </dgm:pt>
    <dgm:pt modelId="{F26FA8DB-F564-471A-B7A6-BC864E9E0594}">
      <dgm:prSet/>
      <dgm:spPr/>
      <dgm:t>
        <a:bodyPr/>
        <a:lstStyle/>
        <a:p>
          <a:r>
            <a:rPr lang="en-GB"/>
            <a:t>Students try to write it down as accurately as they can </a:t>
          </a:r>
          <a:endParaRPr lang="en-US"/>
        </a:p>
      </dgm:t>
    </dgm:pt>
    <dgm:pt modelId="{32996145-DB9C-4876-B117-DDEDB272FEF8}" type="parTrans" cxnId="{C3C5358B-D1F0-4703-868E-9013B01B86BC}">
      <dgm:prSet/>
      <dgm:spPr/>
      <dgm:t>
        <a:bodyPr/>
        <a:lstStyle/>
        <a:p>
          <a:endParaRPr lang="en-US"/>
        </a:p>
      </dgm:t>
    </dgm:pt>
    <dgm:pt modelId="{F1A029AD-0411-4195-AC89-BD6B789711EE}" type="sibTrans" cxnId="{C3C5358B-D1F0-4703-868E-9013B01B86BC}">
      <dgm:prSet/>
      <dgm:spPr/>
      <dgm:t>
        <a:bodyPr/>
        <a:lstStyle/>
        <a:p>
          <a:endParaRPr lang="en-US"/>
        </a:p>
      </dgm:t>
    </dgm:pt>
    <dgm:pt modelId="{AA821801-5B92-4A84-B9CA-20EB5266B593}">
      <dgm:prSet/>
      <dgm:spPr/>
      <dgm:t>
        <a:bodyPr/>
        <a:lstStyle/>
        <a:p>
          <a:r>
            <a:rPr lang="en-GB"/>
            <a:t>Practices listening and language skills</a:t>
          </a:r>
          <a:endParaRPr lang="en-US"/>
        </a:p>
      </dgm:t>
    </dgm:pt>
    <dgm:pt modelId="{71CF6A17-E9EF-48E3-BDDE-43F6BDAFF803}" type="parTrans" cxnId="{DB98D9C7-C42D-4115-9AFD-72D6561C41D1}">
      <dgm:prSet/>
      <dgm:spPr/>
      <dgm:t>
        <a:bodyPr/>
        <a:lstStyle/>
        <a:p>
          <a:endParaRPr lang="en-US"/>
        </a:p>
      </dgm:t>
    </dgm:pt>
    <dgm:pt modelId="{D41D8904-A2BF-4A91-9B28-B2393410D56E}" type="sibTrans" cxnId="{DB98D9C7-C42D-4115-9AFD-72D6561C41D1}">
      <dgm:prSet/>
      <dgm:spPr/>
      <dgm:t>
        <a:bodyPr/>
        <a:lstStyle/>
        <a:p>
          <a:endParaRPr lang="en-US"/>
        </a:p>
      </dgm:t>
    </dgm:pt>
    <dgm:pt modelId="{43DAE217-AD16-446D-A501-4DFDFB4BB842}" type="pres">
      <dgm:prSet presAssocID="{A91AFD4F-873D-49A5-985B-C3D5E10D8946}" presName="linear" presStyleCnt="0">
        <dgm:presLayoutVars>
          <dgm:animLvl val="lvl"/>
          <dgm:resizeHandles val="exact"/>
        </dgm:presLayoutVars>
      </dgm:prSet>
      <dgm:spPr/>
    </dgm:pt>
    <dgm:pt modelId="{D31889F7-38C9-43BD-A71B-0ADFD4854906}" type="pres">
      <dgm:prSet presAssocID="{B437AAE4-BEBF-4062-9A52-1770D00BF94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5B5D438-469A-4796-8397-20149AF82802}" type="pres">
      <dgm:prSet presAssocID="{A2BA673B-1433-4404-ADE9-44DA9373892E}" presName="spacer" presStyleCnt="0"/>
      <dgm:spPr/>
    </dgm:pt>
    <dgm:pt modelId="{6F04B119-6A92-4612-A6B8-4540760AB50F}" type="pres">
      <dgm:prSet presAssocID="{38990497-ACF8-4C9B-8DC2-4AF8CA32FFA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3BDC23B-8C2B-4EC0-81C9-8C07A72ADE7E}" type="pres">
      <dgm:prSet presAssocID="{8A9E5BDA-9C46-4F92-85EC-4BCF2892FB7B}" presName="spacer" presStyleCnt="0"/>
      <dgm:spPr/>
    </dgm:pt>
    <dgm:pt modelId="{C637B8E3-96C3-48E1-A4B0-CC4D1F8F4ED8}" type="pres">
      <dgm:prSet presAssocID="{4250B67C-C87E-4B0E-9934-DD2BA56413B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72E392E-C957-41CC-87F1-05CC6C26B1F2}" type="pres">
      <dgm:prSet presAssocID="{18271E34-1C66-4538-8EE0-CCD96B93817F}" presName="spacer" presStyleCnt="0"/>
      <dgm:spPr/>
    </dgm:pt>
    <dgm:pt modelId="{AA3B0175-DE7A-49A4-B31E-18BB981D7968}" type="pres">
      <dgm:prSet presAssocID="{F26FA8DB-F564-471A-B7A6-BC864E9E05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A47A99D-1D45-4279-A1D6-E3327B16CDCE}" type="pres">
      <dgm:prSet presAssocID="{F1A029AD-0411-4195-AC89-BD6B789711EE}" presName="spacer" presStyleCnt="0"/>
      <dgm:spPr/>
    </dgm:pt>
    <dgm:pt modelId="{FB743860-7453-41DD-A45C-5CABCDF70949}" type="pres">
      <dgm:prSet presAssocID="{AA821801-5B92-4A84-B9CA-20EB5266B59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CA331D-25B5-4B13-9DB5-5AE6BB23E534}" srcId="{A91AFD4F-873D-49A5-985B-C3D5E10D8946}" destId="{B437AAE4-BEBF-4062-9A52-1770D00BF949}" srcOrd="0" destOrd="0" parTransId="{736FFB98-B04F-499C-9266-7A44A37F05A0}" sibTransId="{A2BA673B-1433-4404-ADE9-44DA9373892E}"/>
    <dgm:cxn modelId="{FF141823-B18F-409A-B514-3F40AE9C6ABA}" srcId="{A91AFD4F-873D-49A5-985B-C3D5E10D8946}" destId="{4250B67C-C87E-4B0E-9934-DD2BA56413B6}" srcOrd="2" destOrd="0" parTransId="{B838B74F-8D9B-48A7-BDB5-F46DC82327BE}" sibTransId="{18271E34-1C66-4538-8EE0-CCD96B93817F}"/>
    <dgm:cxn modelId="{2479923E-7EF8-484D-BD97-BFB7D6A626E2}" type="presOf" srcId="{AA821801-5B92-4A84-B9CA-20EB5266B593}" destId="{FB743860-7453-41DD-A45C-5CABCDF70949}" srcOrd="0" destOrd="0" presId="urn:microsoft.com/office/officeart/2005/8/layout/vList2"/>
    <dgm:cxn modelId="{9E749D65-9ED8-44C3-8DC8-E7A405900B38}" type="presOf" srcId="{F26FA8DB-F564-471A-B7A6-BC864E9E0594}" destId="{AA3B0175-DE7A-49A4-B31E-18BB981D7968}" srcOrd="0" destOrd="0" presId="urn:microsoft.com/office/officeart/2005/8/layout/vList2"/>
    <dgm:cxn modelId="{F93CF168-4BE1-47D2-9313-CD282434FF7D}" type="presOf" srcId="{A91AFD4F-873D-49A5-985B-C3D5E10D8946}" destId="{43DAE217-AD16-446D-A501-4DFDFB4BB842}" srcOrd="0" destOrd="0" presId="urn:microsoft.com/office/officeart/2005/8/layout/vList2"/>
    <dgm:cxn modelId="{C3C5358B-D1F0-4703-868E-9013B01B86BC}" srcId="{A91AFD4F-873D-49A5-985B-C3D5E10D8946}" destId="{F26FA8DB-F564-471A-B7A6-BC864E9E0594}" srcOrd="3" destOrd="0" parTransId="{32996145-DB9C-4876-B117-DDEDB272FEF8}" sibTransId="{F1A029AD-0411-4195-AC89-BD6B789711EE}"/>
    <dgm:cxn modelId="{85D8D0A6-15DF-4F83-955A-4A721134B6B4}" type="presOf" srcId="{38990497-ACF8-4C9B-8DC2-4AF8CA32FFAD}" destId="{6F04B119-6A92-4612-A6B8-4540760AB50F}" srcOrd="0" destOrd="0" presId="urn:microsoft.com/office/officeart/2005/8/layout/vList2"/>
    <dgm:cxn modelId="{DB98D9C7-C42D-4115-9AFD-72D6561C41D1}" srcId="{A91AFD4F-873D-49A5-985B-C3D5E10D8946}" destId="{AA821801-5B92-4A84-B9CA-20EB5266B593}" srcOrd="4" destOrd="0" parTransId="{71CF6A17-E9EF-48E3-BDDE-43F6BDAFF803}" sibTransId="{D41D8904-A2BF-4A91-9B28-B2393410D56E}"/>
    <dgm:cxn modelId="{58A201CB-298F-4F0A-9ECB-F18953D455E6}" type="presOf" srcId="{4250B67C-C87E-4B0E-9934-DD2BA56413B6}" destId="{C637B8E3-96C3-48E1-A4B0-CC4D1F8F4ED8}" srcOrd="0" destOrd="0" presId="urn:microsoft.com/office/officeart/2005/8/layout/vList2"/>
    <dgm:cxn modelId="{5740AFD1-7FDB-4CD6-B8FB-696B41111854}" srcId="{A91AFD4F-873D-49A5-985B-C3D5E10D8946}" destId="{38990497-ACF8-4C9B-8DC2-4AF8CA32FFAD}" srcOrd="1" destOrd="0" parTransId="{AFD4B4A5-9E96-4D54-BEB9-6815BA565793}" sibTransId="{8A9E5BDA-9C46-4F92-85EC-4BCF2892FB7B}"/>
    <dgm:cxn modelId="{78C92CEE-80AC-427D-93DB-B2F52EA42B4B}" type="presOf" srcId="{B437AAE4-BEBF-4062-9A52-1770D00BF949}" destId="{D31889F7-38C9-43BD-A71B-0ADFD4854906}" srcOrd="0" destOrd="0" presId="urn:microsoft.com/office/officeart/2005/8/layout/vList2"/>
    <dgm:cxn modelId="{199475B0-C1DB-426C-AE65-E05E7BCEAB8E}" type="presParOf" srcId="{43DAE217-AD16-446D-A501-4DFDFB4BB842}" destId="{D31889F7-38C9-43BD-A71B-0ADFD4854906}" srcOrd="0" destOrd="0" presId="urn:microsoft.com/office/officeart/2005/8/layout/vList2"/>
    <dgm:cxn modelId="{07D8F7C4-6828-4025-A9C4-08C261265647}" type="presParOf" srcId="{43DAE217-AD16-446D-A501-4DFDFB4BB842}" destId="{85B5D438-469A-4796-8397-20149AF82802}" srcOrd="1" destOrd="0" presId="urn:microsoft.com/office/officeart/2005/8/layout/vList2"/>
    <dgm:cxn modelId="{AE4852D5-2F89-40F2-A24F-0DFD2BF7A3DF}" type="presParOf" srcId="{43DAE217-AD16-446D-A501-4DFDFB4BB842}" destId="{6F04B119-6A92-4612-A6B8-4540760AB50F}" srcOrd="2" destOrd="0" presId="urn:microsoft.com/office/officeart/2005/8/layout/vList2"/>
    <dgm:cxn modelId="{52FEB1A7-E355-4BED-82F0-ACCE09FEC24A}" type="presParOf" srcId="{43DAE217-AD16-446D-A501-4DFDFB4BB842}" destId="{53BDC23B-8C2B-4EC0-81C9-8C07A72ADE7E}" srcOrd="3" destOrd="0" presId="urn:microsoft.com/office/officeart/2005/8/layout/vList2"/>
    <dgm:cxn modelId="{F423147A-4EEC-4B13-88B8-6F8D601780FA}" type="presParOf" srcId="{43DAE217-AD16-446D-A501-4DFDFB4BB842}" destId="{C637B8E3-96C3-48E1-A4B0-CC4D1F8F4ED8}" srcOrd="4" destOrd="0" presId="urn:microsoft.com/office/officeart/2005/8/layout/vList2"/>
    <dgm:cxn modelId="{994835BA-EB60-4B9A-9F06-A6FC1A231C91}" type="presParOf" srcId="{43DAE217-AD16-446D-A501-4DFDFB4BB842}" destId="{F72E392E-C957-41CC-87F1-05CC6C26B1F2}" srcOrd="5" destOrd="0" presId="urn:microsoft.com/office/officeart/2005/8/layout/vList2"/>
    <dgm:cxn modelId="{5E3CD40E-2A03-4D96-B331-460B4528E42E}" type="presParOf" srcId="{43DAE217-AD16-446D-A501-4DFDFB4BB842}" destId="{AA3B0175-DE7A-49A4-B31E-18BB981D7968}" srcOrd="6" destOrd="0" presId="urn:microsoft.com/office/officeart/2005/8/layout/vList2"/>
    <dgm:cxn modelId="{6255D825-BAD8-4C30-A338-1DF0C1A8D567}" type="presParOf" srcId="{43DAE217-AD16-446D-A501-4DFDFB4BB842}" destId="{0A47A99D-1D45-4279-A1D6-E3327B16CDCE}" srcOrd="7" destOrd="0" presId="urn:microsoft.com/office/officeart/2005/8/layout/vList2"/>
    <dgm:cxn modelId="{F91DDF65-1ADF-4B9A-BFA3-92A52908C32E}" type="presParOf" srcId="{43DAE217-AD16-446D-A501-4DFDFB4BB842}" destId="{FB743860-7453-41DD-A45C-5CABCDF709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F16599-DB4C-45BA-AB3A-3ECFFA9747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54B8959-41E5-4407-8DCD-8D930B24CE3D}">
      <dgm:prSet/>
      <dgm:spPr/>
      <dgm:t>
        <a:bodyPr/>
        <a:lstStyle/>
        <a:p>
          <a:r>
            <a:rPr lang="en-GB"/>
            <a:t>MFL vocab acquisition research (</a:t>
          </a:r>
          <a:r>
            <a:rPr lang="en-GB" i="1"/>
            <a:t>Language Learning Journal</a:t>
          </a:r>
          <a:r>
            <a:rPr lang="en-GB"/>
            <a:t>, 2012, Special Issue: Vocabulary) has indicated that the two most successful methods of vocabulary acquisition in MFL are (i) reading and re-reading stories and (ii) bi-lingual list learning</a:t>
          </a:r>
          <a:endParaRPr lang="en-US"/>
        </a:p>
      </dgm:t>
    </dgm:pt>
    <dgm:pt modelId="{33193A88-2E19-4729-97DE-185563A29165}" type="parTrans" cxnId="{73D5438E-1D47-4F2E-AA4B-9D84A50AD15E}">
      <dgm:prSet/>
      <dgm:spPr/>
      <dgm:t>
        <a:bodyPr/>
        <a:lstStyle/>
        <a:p>
          <a:endParaRPr lang="en-US"/>
        </a:p>
      </dgm:t>
    </dgm:pt>
    <dgm:pt modelId="{14700CBB-2DD8-460B-863D-6DED344DFB48}" type="sibTrans" cxnId="{73D5438E-1D47-4F2E-AA4B-9D84A50AD15E}">
      <dgm:prSet/>
      <dgm:spPr/>
      <dgm:t>
        <a:bodyPr/>
        <a:lstStyle/>
        <a:p>
          <a:endParaRPr lang="en-US"/>
        </a:p>
      </dgm:t>
    </dgm:pt>
    <dgm:pt modelId="{A615647A-6AC5-46C0-BBB4-9DD8FABDE8A4}">
      <dgm:prSet/>
      <dgm:spPr/>
      <dgm:t>
        <a:bodyPr/>
        <a:lstStyle/>
        <a:p>
          <a:r>
            <a:rPr lang="en-GB"/>
            <a:t>Give students time to go back and re-read stories they’ve already read.</a:t>
          </a:r>
          <a:endParaRPr lang="en-US"/>
        </a:p>
      </dgm:t>
    </dgm:pt>
    <dgm:pt modelId="{26B8E33A-DDBE-44C8-9EBC-1BEF759B8DD1}" type="parTrans" cxnId="{27CD922E-B777-4E09-861E-FD3A6DBCA785}">
      <dgm:prSet/>
      <dgm:spPr/>
      <dgm:t>
        <a:bodyPr/>
        <a:lstStyle/>
        <a:p>
          <a:endParaRPr lang="en-US"/>
        </a:p>
      </dgm:t>
    </dgm:pt>
    <dgm:pt modelId="{42E7DF57-8912-4CF8-845E-068574AC4089}" type="sibTrans" cxnId="{27CD922E-B777-4E09-861E-FD3A6DBCA785}">
      <dgm:prSet/>
      <dgm:spPr/>
      <dgm:t>
        <a:bodyPr/>
        <a:lstStyle/>
        <a:p>
          <a:endParaRPr lang="en-US"/>
        </a:p>
      </dgm:t>
    </dgm:pt>
    <dgm:pt modelId="{CF732FCE-0D5E-4CF1-A0D9-4B780407398C}" type="pres">
      <dgm:prSet presAssocID="{D5F16599-DB4C-45BA-AB3A-3ECFFA9747FA}" presName="root" presStyleCnt="0">
        <dgm:presLayoutVars>
          <dgm:dir/>
          <dgm:resizeHandles val="exact"/>
        </dgm:presLayoutVars>
      </dgm:prSet>
      <dgm:spPr/>
    </dgm:pt>
    <dgm:pt modelId="{6CED6B3B-C40B-4F1A-889A-6F245007A01D}" type="pres">
      <dgm:prSet presAssocID="{854B8959-41E5-4407-8DCD-8D930B24CE3D}" presName="compNode" presStyleCnt="0"/>
      <dgm:spPr/>
    </dgm:pt>
    <dgm:pt modelId="{7EFD0718-4424-483D-996D-8EC4AD2E8691}" type="pres">
      <dgm:prSet presAssocID="{854B8959-41E5-4407-8DCD-8D930B24CE3D}" presName="bgRect" presStyleLbl="bgShp" presStyleIdx="0" presStyleCnt="2"/>
      <dgm:spPr/>
    </dgm:pt>
    <dgm:pt modelId="{BAC75F1E-916E-4B28-8F8C-7343B86E3874}" type="pres">
      <dgm:prSet presAssocID="{854B8959-41E5-4407-8DCD-8D930B24CE3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FF086AE-0D48-4707-9DCA-803D347B44E4}" type="pres">
      <dgm:prSet presAssocID="{854B8959-41E5-4407-8DCD-8D930B24CE3D}" presName="spaceRect" presStyleCnt="0"/>
      <dgm:spPr/>
    </dgm:pt>
    <dgm:pt modelId="{971E1CD8-E122-4D36-9D4A-AC8E4CD9827E}" type="pres">
      <dgm:prSet presAssocID="{854B8959-41E5-4407-8DCD-8D930B24CE3D}" presName="parTx" presStyleLbl="revTx" presStyleIdx="0" presStyleCnt="2">
        <dgm:presLayoutVars>
          <dgm:chMax val="0"/>
          <dgm:chPref val="0"/>
        </dgm:presLayoutVars>
      </dgm:prSet>
      <dgm:spPr/>
    </dgm:pt>
    <dgm:pt modelId="{30DD5E53-6889-4B9E-B8AB-25B223CB24D5}" type="pres">
      <dgm:prSet presAssocID="{14700CBB-2DD8-460B-863D-6DED344DFB48}" presName="sibTrans" presStyleCnt="0"/>
      <dgm:spPr/>
    </dgm:pt>
    <dgm:pt modelId="{C7C335F0-6E71-4928-ABC4-882E3F971908}" type="pres">
      <dgm:prSet presAssocID="{A615647A-6AC5-46C0-BBB4-9DD8FABDE8A4}" presName="compNode" presStyleCnt="0"/>
      <dgm:spPr/>
    </dgm:pt>
    <dgm:pt modelId="{CACF44E2-6543-4E90-82C0-FC56F180748E}" type="pres">
      <dgm:prSet presAssocID="{A615647A-6AC5-46C0-BBB4-9DD8FABDE8A4}" presName="bgRect" presStyleLbl="bgShp" presStyleIdx="1" presStyleCnt="2"/>
      <dgm:spPr/>
    </dgm:pt>
    <dgm:pt modelId="{6A26B0D6-73BE-4328-AF96-623DA4CB04CD}" type="pres">
      <dgm:prSet presAssocID="{A615647A-6AC5-46C0-BBB4-9DD8FABDE8A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CF218296-143B-48E7-AF7A-82F0D0233C48}" type="pres">
      <dgm:prSet presAssocID="{A615647A-6AC5-46C0-BBB4-9DD8FABDE8A4}" presName="spaceRect" presStyleCnt="0"/>
      <dgm:spPr/>
    </dgm:pt>
    <dgm:pt modelId="{89C2B03B-035A-4D29-B1FE-0E84812D84C9}" type="pres">
      <dgm:prSet presAssocID="{A615647A-6AC5-46C0-BBB4-9DD8FABDE8A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6F4E624-639E-4A6C-B442-8160771D714C}" type="presOf" srcId="{A615647A-6AC5-46C0-BBB4-9DD8FABDE8A4}" destId="{89C2B03B-035A-4D29-B1FE-0E84812D84C9}" srcOrd="0" destOrd="0" presId="urn:microsoft.com/office/officeart/2018/2/layout/IconVerticalSolidList"/>
    <dgm:cxn modelId="{27CD922E-B777-4E09-861E-FD3A6DBCA785}" srcId="{D5F16599-DB4C-45BA-AB3A-3ECFFA9747FA}" destId="{A615647A-6AC5-46C0-BBB4-9DD8FABDE8A4}" srcOrd="1" destOrd="0" parTransId="{26B8E33A-DDBE-44C8-9EBC-1BEF759B8DD1}" sibTransId="{42E7DF57-8912-4CF8-845E-068574AC4089}"/>
    <dgm:cxn modelId="{615ED078-5517-4E91-8BF3-87B2C54B1E60}" type="presOf" srcId="{854B8959-41E5-4407-8DCD-8D930B24CE3D}" destId="{971E1CD8-E122-4D36-9D4A-AC8E4CD9827E}" srcOrd="0" destOrd="0" presId="urn:microsoft.com/office/officeart/2018/2/layout/IconVerticalSolidList"/>
    <dgm:cxn modelId="{73D5438E-1D47-4F2E-AA4B-9D84A50AD15E}" srcId="{D5F16599-DB4C-45BA-AB3A-3ECFFA9747FA}" destId="{854B8959-41E5-4407-8DCD-8D930B24CE3D}" srcOrd="0" destOrd="0" parTransId="{33193A88-2E19-4729-97DE-185563A29165}" sibTransId="{14700CBB-2DD8-460B-863D-6DED344DFB48}"/>
    <dgm:cxn modelId="{F857F0B1-CC30-40F6-BB3A-FAC8207DD09D}" type="presOf" srcId="{D5F16599-DB4C-45BA-AB3A-3ECFFA9747FA}" destId="{CF732FCE-0D5E-4CF1-A0D9-4B780407398C}" srcOrd="0" destOrd="0" presId="urn:microsoft.com/office/officeart/2018/2/layout/IconVerticalSolidList"/>
    <dgm:cxn modelId="{CBBF3547-D310-49AF-9F24-A3C6DA81B212}" type="presParOf" srcId="{CF732FCE-0D5E-4CF1-A0D9-4B780407398C}" destId="{6CED6B3B-C40B-4F1A-889A-6F245007A01D}" srcOrd="0" destOrd="0" presId="urn:microsoft.com/office/officeart/2018/2/layout/IconVerticalSolidList"/>
    <dgm:cxn modelId="{2BA39225-48E6-4BC7-AB53-AC2FBDF9667C}" type="presParOf" srcId="{6CED6B3B-C40B-4F1A-889A-6F245007A01D}" destId="{7EFD0718-4424-483D-996D-8EC4AD2E8691}" srcOrd="0" destOrd="0" presId="urn:microsoft.com/office/officeart/2018/2/layout/IconVerticalSolidList"/>
    <dgm:cxn modelId="{443EDDCF-F133-4D38-84BE-E735507C2CDF}" type="presParOf" srcId="{6CED6B3B-C40B-4F1A-889A-6F245007A01D}" destId="{BAC75F1E-916E-4B28-8F8C-7343B86E3874}" srcOrd="1" destOrd="0" presId="urn:microsoft.com/office/officeart/2018/2/layout/IconVerticalSolidList"/>
    <dgm:cxn modelId="{4FE01990-2ECA-42B1-995C-701BB0526B00}" type="presParOf" srcId="{6CED6B3B-C40B-4F1A-889A-6F245007A01D}" destId="{7FF086AE-0D48-4707-9DCA-803D347B44E4}" srcOrd="2" destOrd="0" presId="urn:microsoft.com/office/officeart/2018/2/layout/IconVerticalSolidList"/>
    <dgm:cxn modelId="{F5122C8F-72E1-4D76-8141-44889CB82B98}" type="presParOf" srcId="{6CED6B3B-C40B-4F1A-889A-6F245007A01D}" destId="{971E1CD8-E122-4D36-9D4A-AC8E4CD9827E}" srcOrd="3" destOrd="0" presId="urn:microsoft.com/office/officeart/2018/2/layout/IconVerticalSolidList"/>
    <dgm:cxn modelId="{2D7AFBC1-F650-4039-BE1C-B9FBED5D0F16}" type="presParOf" srcId="{CF732FCE-0D5E-4CF1-A0D9-4B780407398C}" destId="{30DD5E53-6889-4B9E-B8AB-25B223CB24D5}" srcOrd="1" destOrd="0" presId="urn:microsoft.com/office/officeart/2018/2/layout/IconVerticalSolidList"/>
    <dgm:cxn modelId="{61C3C3BD-2D26-4772-9E8B-BA2061B3A002}" type="presParOf" srcId="{CF732FCE-0D5E-4CF1-A0D9-4B780407398C}" destId="{C7C335F0-6E71-4928-ABC4-882E3F971908}" srcOrd="2" destOrd="0" presId="urn:microsoft.com/office/officeart/2018/2/layout/IconVerticalSolidList"/>
    <dgm:cxn modelId="{995CA157-BACD-4A24-AC33-3679DD5D7C3F}" type="presParOf" srcId="{C7C335F0-6E71-4928-ABC4-882E3F971908}" destId="{CACF44E2-6543-4E90-82C0-FC56F180748E}" srcOrd="0" destOrd="0" presId="urn:microsoft.com/office/officeart/2018/2/layout/IconVerticalSolidList"/>
    <dgm:cxn modelId="{5E6669C6-1652-4BCB-B253-43BFD22A2192}" type="presParOf" srcId="{C7C335F0-6E71-4928-ABC4-882E3F971908}" destId="{6A26B0D6-73BE-4328-AF96-623DA4CB04CD}" srcOrd="1" destOrd="0" presId="urn:microsoft.com/office/officeart/2018/2/layout/IconVerticalSolidList"/>
    <dgm:cxn modelId="{1866428B-CD00-4909-A864-0E5D5D9C3EBA}" type="presParOf" srcId="{C7C335F0-6E71-4928-ABC4-882E3F971908}" destId="{CF218296-143B-48E7-AF7A-82F0D0233C48}" srcOrd="2" destOrd="0" presId="urn:microsoft.com/office/officeart/2018/2/layout/IconVerticalSolidList"/>
    <dgm:cxn modelId="{D6380EB2-96BC-445D-8DBC-C14D4C5E1088}" type="presParOf" srcId="{C7C335F0-6E71-4928-ABC4-882E3F971908}" destId="{89C2B03B-035A-4D29-B1FE-0E84812D84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18316-0BEE-4FC1-BFE7-F2C0BBD9E93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38750C-7A31-4D00-806C-A9ACE4DFE021}">
      <dgm:prSet/>
      <dgm:spPr/>
      <dgm:t>
        <a:bodyPr/>
        <a:lstStyle/>
        <a:p>
          <a:r>
            <a:rPr lang="en-GB"/>
            <a:t>Does the story include new or nearly new linguistic elements?</a:t>
          </a:r>
          <a:endParaRPr lang="en-US"/>
        </a:p>
      </dgm:t>
    </dgm:pt>
    <dgm:pt modelId="{43C5117B-6E3D-435E-85ED-FD1E406A9911}" type="parTrans" cxnId="{7137D909-B8B8-4227-998A-55E102A51080}">
      <dgm:prSet/>
      <dgm:spPr/>
      <dgm:t>
        <a:bodyPr/>
        <a:lstStyle/>
        <a:p>
          <a:endParaRPr lang="en-US"/>
        </a:p>
      </dgm:t>
    </dgm:pt>
    <dgm:pt modelId="{EC9985E2-E6E3-45BA-B2CC-F218F008D2E5}" type="sibTrans" cxnId="{7137D909-B8B8-4227-998A-55E102A51080}">
      <dgm:prSet/>
      <dgm:spPr/>
      <dgm:t>
        <a:bodyPr/>
        <a:lstStyle/>
        <a:p>
          <a:endParaRPr lang="en-US"/>
        </a:p>
      </dgm:t>
    </dgm:pt>
    <dgm:pt modelId="{12F76998-EDEE-4339-BFE0-A69D47C5C013}">
      <dgm:prSet/>
      <dgm:spPr/>
      <dgm:t>
        <a:bodyPr/>
        <a:lstStyle/>
        <a:p>
          <a:r>
            <a:rPr lang="en-GB" dirty="0"/>
            <a:t>Storyline, characters, culture</a:t>
          </a:r>
          <a:endParaRPr lang="en-US" dirty="0"/>
        </a:p>
      </dgm:t>
    </dgm:pt>
    <dgm:pt modelId="{1CBB9452-F3AA-41B3-BA3E-8ECB129237E5}" type="parTrans" cxnId="{1AC4FF5D-4D1A-4ABC-832E-589881E545E1}">
      <dgm:prSet/>
      <dgm:spPr/>
      <dgm:t>
        <a:bodyPr/>
        <a:lstStyle/>
        <a:p>
          <a:endParaRPr lang="en-US"/>
        </a:p>
      </dgm:t>
    </dgm:pt>
    <dgm:pt modelId="{A2A1B211-0675-424C-9678-DD3FB8D529B7}" type="sibTrans" cxnId="{1AC4FF5D-4D1A-4ABC-832E-589881E545E1}">
      <dgm:prSet/>
      <dgm:spPr/>
      <dgm:t>
        <a:bodyPr/>
        <a:lstStyle/>
        <a:p>
          <a:endParaRPr lang="en-US"/>
        </a:p>
      </dgm:t>
    </dgm:pt>
    <dgm:pt modelId="{AB0F3212-A167-498D-AD97-2BEF4422E2FF}">
      <dgm:prSet/>
      <dgm:spPr/>
      <dgm:t>
        <a:bodyPr/>
        <a:lstStyle/>
        <a:p>
          <a:r>
            <a:rPr lang="en-GB" dirty="0"/>
            <a:t>If not, you can probably skip it.</a:t>
          </a:r>
          <a:endParaRPr lang="en-US" dirty="0"/>
        </a:p>
      </dgm:t>
    </dgm:pt>
    <dgm:pt modelId="{B5C8010B-3FB0-4FB5-AB98-A538A2EA3709}" type="sibTrans" cxnId="{CD195C80-BA25-4912-BF16-AACC84B9EB8F}">
      <dgm:prSet/>
      <dgm:spPr/>
      <dgm:t>
        <a:bodyPr/>
        <a:lstStyle/>
        <a:p>
          <a:endParaRPr lang="en-US"/>
        </a:p>
      </dgm:t>
    </dgm:pt>
    <dgm:pt modelId="{F7A030CF-A86A-455E-8F2E-CC6A81F3106F}" type="parTrans" cxnId="{CD195C80-BA25-4912-BF16-AACC84B9EB8F}">
      <dgm:prSet/>
      <dgm:spPr/>
      <dgm:t>
        <a:bodyPr/>
        <a:lstStyle/>
        <a:p>
          <a:endParaRPr lang="en-US"/>
        </a:p>
      </dgm:t>
    </dgm:pt>
    <dgm:pt modelId="{1AFCA151-201E-42D0-84D2-FD1F30AA3D21}" type="pres">
      <dgm:prSet presAssocID="{3A218316-0BEE-4FC1-BFE7-F2C0BBD9E938}" presName="outerComposite" presStyleCnt="0">
        <dgm:presLayoutVars>
          <dgm:chMax val="5"/>
          <dgm:dir/>
          <dgm:resizeHandles val="exact"/>
        </dgm:presLayoutVars>
      </dgm:prSet>
      <dgm:spPr/>
    </dgm:pt>
    <dgm:pt modelId="{8BDC84EA-309D-44D5-8202-F97C92E44E74}" type="pres">
      <dgm:prSet presAssocID="{3A218316-0BEE-4FC1-BFE7-F2C0BBD9E938}" presName="dummyMaxCanvas" presStyleCnt="0">
        <dgm:presLayoutVars/>
      </dgm:prSet>
      <dgm:spPr/>
    </dgm:pt>
    <dgm:pt modelId="{EA93A881-F490-48B1-8864-838900CD2BD9}" type="pres">
      <dgm:prSet presAssocID="{3A218316-0BEE-4FC1-BFE7-F2C0BBD9E938}" presName="ThreeNodes_1" presStyleLbl="node1" presStyleIdx="0" presStyleCnt="3">
        <dgm:presLayoutVars>
          <dgm:bulletEnabled val="1"/>
        </dgm:presLayoutVars>
      </dgm:prSet>
      <dgm:spPr/>
    </dgm:pt>
    <dgm:pt modelId="{78316039-BE40-4F80-86CD-4B36AE1B8A2A}" type="pres">
      <dgm:prSet presAssocID="{3A218316-0BEE-4FC1-BFE7-F2C0BBD9E938}" presName="ThreeNodes_2" presStyleLbl="node1" presStyleIdx="1" presStyleCnt="3" custScaleX="101873">
        <dgm:presLayoutVars>
          <dgm:bulletEnabled val="1"/>
        </dgm:presLayoutVars>
      </dgm:prSet>
      <dgm:spPr/>
    </dgm:pt>
    <dgm:pt modelId="{5F70C155-D1EA-4F80-874C-0EF155D45DA4}" type="pres">
      <dgm:prSet presAssocID="{3A218316-0BEE-4FC1-BFE7-F2C0BBD9E938}" presName="ThreeNodes_3" presStyleLbl="node1" presStyleIdx="2" presStyleCnt="3">
        <dgm:presLayoutVars>
          <dgm:bulletEnabled val="1"/>
        </dgm:presLayoutVars>
      </dgm:prSet>
      <dgm:spPr/>
    </dgm:pt>
    <dgm:pt modelId="{39735D1E-0C6E-427C-A1E8-9EF93F108839}" type="pres">
      <dgm:prSet presAssocID="{3A218316-0BEE-4FC1-BFE7-F2C0BBD9E938}" presName="ThreeConn_1-2" presStyleLbl="fgAccFollowNode1" presStyleIdx="0" presStyleCnt="2">
        <dgm:presLayoutVars>
          <dgm:bulletEnabled val="1"/>
        </dgm:presLayoutVars>
      </dgm:prSet>
      <dgm:spPr/>
    </dgm:pt>
    <dgm:pt modelId="{82D779E7-301D-48DD-A36F-DC4A059D35A6}" type="pres">
      <dgm:prSet presAssocID="{3A218316-0BEE-4FC1-BFE7-F2C0BBD9E938}" presName="ThreeConn_2-3" presStyleLbl="fgAccFollowNode1" presStyleIdx="1" presStyleCnt="2">
        <dgm:presLayoutVars>
          <dgm:bulletEnabled val="1"/>
        </dgm:presLayoutVars>
      </dgm:prSet>
      <dgm:spPr/>
    </dgm:pt>
    <dgm:pt modelId="{361ACCBA-4532-44EB-89FB-01C7BB363181}" type="pres">
      <dgm:prSet presAssocID="{3A218316-0BEE-4FC1-BFE7-F2C0BBD9E938}" presName="ThreeNodes_1_text" presStyleLbl="node1" presStyleIdx="2" presStyleCnt="3">
        <dgm:presLayoutVars>
          <dgm:bulletEnabled val="1"/>
        </dgm:presLayoutVars>
      </dgm:prSet>
      <dgm:spPr/>
    </dgm:pt>
    <dgm:pt modelId="{0E0B6CC0-CB07-41ED-AD61-0BBCC19F0163}" type="pres">
      <dgm:prSet presAssocID="{3A218316-0BEE-4FC1-BFE7-F2C0BBD9E938}" presName="ThreeNodes_2_text" presStyleLbl="node1" presStyleIdx="2" presStyleCnt="3">
        <dgm:presLayoutVars>
          <dgm:bulletEnabled val="1"/>
        </dgm:presLayoutVars>
      </dgm:prSet>
      <dgm:spPr/>
    </dgm:pt>
    <dgm:pt modelId="{A1D10790-B6B2-460E-AB41-BFAF40FFEA14}" type="pres">
      <dgm:prSet presAssocID="{3A218316-0BEE-4FC1-BFE7-F2C0BBD9E93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9324D02-AAE7-4050-B9BC-B455DAE34342}" type="presOf" srcId="{3A218316-0BEE-4FC1-BFE7-F2C0BBD9E938}" destId="{1AFCA151-201E-42D0-84D2-FD1F30AA3D21}" srcOrd="0" destOrd="0" presId="urn:microsoft.com/office/officeart/2005/8/layout/vProcess5"/>
    <dgm:cxn modelId="{7137D909-B8B8-4227-998A-55E102A51080}" srcId="{3A218316-0BEE-4FC1-BFE7-F2C0BBD9E938}" destId="{9838750C-7A31-4D00-806C-A9ACE4DFE021}" srcOrd="0" destOrd="0" parTransId="{43C5117B-6E3D-435E-85ED-FD1E406A9911}" sibTransId="{EC9985E2-E6E3-45BA-B2CC-F218F008D2E5}"/>
    <dgm:cxn modelId="{41F3981F-4456-4DCA-B07B-88DCDA394ACB}" type="presOf" srcId="{12F76998-EDEE-4339-BFE0-A69D47C5C013}" destId="{5F70C155-D1EA-4F80-874C-0EF155D45DA4}" srcOrd="0" destOrd="0" presId="urn:microsoft.com/office/officeart/2005/8/layout/vProcess5"/>
    <dgm:cxn modelId="{1AC4FF5D-4D1A-4ABC-832E-589881E545E1}" srcId="{3A218316-0BEE-4FC1-BFE7-F2C0BBD9E938}" destId="{12F76998-EDEE-4339-BFE0-A69D47C5C013}" srcOrd="2" destOrd="0" parTransId="{1CBB9452-F3AA-41B3-BA3E-8ECB129237E5}" sibTransId="{A2A1B211-0675-424C-9678-DD3FB8D529B7}"/>
    <dgm:cxn modelId="{FC051C51-7520-492A-8BAD-CD4B28197538}" type="presOf" srcId="{B5C8010B-3FB0-4FB5-AB98-A538A2EA3709}" destId="{82D779E7-301D-48DD-A36F-DC4A059D35A6}" srcOrd="0" destOrd="0" presId="urn:microsoft.com/office/officeart/2005/8/layout/vProcess5"/>
    <dgm:cxn modelId="{CD195C80-BA25-4912-BF16-AACC84B9EB8F}" srcId="{3A218316-0BEE-4FC1-BFE7-F2C0BBD9E938}" destId="{AB0F3212-A167-498D-AD97-2BEF4422E2FF}" srcOrd="1" destOrd="0" parTransId="{F7A030CF-A86A-455E-8F2E-CC6A81F3106F}" sibTransId="{B5C8010B-3FB0-4FB5-AB98-A538A2EA3709}"/>
    <dgm:cxn modelId="{F30378A2-7E16-4276-8BFB-72670721E011}" type="presOf" srcId="{12F76998-EDEE-4339-BFE0-A69D47C5C013}" destId="{A1D10790-B6B2-460E-AB41-BFAF40FFEA14}" srcOrd="1" destOrd="0" presId="urn:microsoft.com/office/officeart/2005/8/layout/vProcess5"/>
    <dgm:cxn modelId="{0600BCA3-BF3F-4A4D-81DD-CEC37F6EBE0E}" type="presOf" srcId="{EC9985E2-E6E3-45BA-B2CC-F218F008D2E5}" destId="{39735D1E-0C6E-427C-A1E8-9EF93F108839}" srcOrd="0" destOrd="0" presId="urn:microsoft.com/office/officeart/2005/8/layout/vProcess5"/>
    <dgm:cxn modelId="{BCC56EA5-1776-461A-909D-C0FC9C71BBC3}" type="presOf" srcId="{AB0F3212-A167-498D-AD97-2BEF4422E2FF}" destId="{0E0B6CC0-CB07-41ED-AD61-0BBCC19F0163}" srcOrd="1" destOrd="0" presId="urn:microsoft.com/office/officeart/2005/8/layout/vProcess5"/>
    <dgm:cxn modelId="{61A42ABD-2CBC-46C5-8120-D78A4F4035F4}" type="presOf" srcId="{9838750C-7A31-4D00-806C-A9ACE4DFE021}" destId="{EA93A881-F490-48B1-8864-838900CD2BD9}" srcOrd="0" destOrd="0" presId="urn:microsoft.com/office/officeart/2005/8/layout/vProcess5"/>
    <dgm:cxn modelId="{7A60F5CC-6CBF-4356-B64B-9580594C103E}" type="presOf" srcId="{AB0F3212-A167-498D-AD97-2BEF4422E2FF}" destId="{78316039-BE40-4F80-86CD-4B36AE1B8A2A}" srcOrd="0" destOrd="0" presId="urn:microsoft.com/office/officeart/2005/8/layout/vProcess5"/>
    <dgm:cxn modelId="{3C855FFE-E0EC-4FB7-AC99-96F43D72DC0A}" type="presOf" srcId="{9838750C-7A31-4D00-806C-A9ACE4DFE021}" destId="{361ACCBA-4532-44EB-89FB-01C7BB363181}" srcOrd="1" destOrd="0" presId="urn:microsoft.com/office/officeart/2005/8/layout/vProcess5"/>
    <dgm:cxn modelId="{2F96EC83-B828-4722-8933-5A02C9C30426}" type="presParOf" srcId="{1AFCA151-201E-42D0-84D2-FD1F30AA3D21}" destId="{8BDC84EA-309D-44D5-8202-F97C92E44E74}" srcOrd="0" destOrd="0" presId="urn:microsoft.com/office/officeart/2005/8/layout/vProcess5"/>
    <dgm:cxn modelId="{6B943478-E369-4623-8A9A-5983DFEBD646}" type="presParOf" srcId="{1AFCA151-201E-42D0-84D2-FD1F30AA3D21}" destId="{EA93A881-F490-48B1-8864-838900CD2BD9}" srcOrd="1" destOrd="0" presId="urn:microsoft.com/office/officeart/2005/8/layout/vProcess5"/>
    <dgm:cxn modelId="{ED6E4B8F-3E91-4373-BDA7-B2FE94FAFC56}" type="presParOf" srcId="{1AFCA151-201E-42D0-84D2-FD1F30AA3D21}" destId="{78316039-BE40-4F80-86CD-4B36AE1B8A2A}" srcOrd="2" destOrd="0" presId="urn:microsoft.com/office/officeart/2005/8/layout/vProcess5"/>
    <dgm:cxn modelId="{FCB638BA-5F2F-48C1-AC0B-F95E679E1B13}" type="presParOf" srcId="{1AFCA151-201E-42D0-84D2-FD1F30AA3D21}" destId="{5F70C155-D1EA-4F80-874C-0EF155D45DA4}" srcOrd="3" destOrd="0" presId="urn:microsoft.com/office/officeart/2005/8/layout/vProcess5"/>
    <dgm:cxn modelId="{C10399B5-C6F8-4B17-A5E6-B3B644F61234}" type="presParOf" srcId="{1AFCA151-201E-42D0-84D2-FD1F30AA3D21}" destId="{39735D1E-0C6E-427C-A1E8-9EF93F108839}" srcOrd="4" destOrd="0" presId="urn:microsoft.com/office/officeart/2005/8/layout/vProcess5"/>
    <dgm:cxn modelId="{B6B4045D-01AC-4D68-8003-3B2D8B238B4C}" type="presParOf" srcId="{1AFCA151-201E-42D0-84D2-FD1F30AA3D21}" destId="{82D779E7-301D-48DD-A36F-DC4A059D35A6}" srcOrd="5" destOrd="0" presId="urn:microsoft.com/office/officeart/2005/8/layout/vProcess5"/>
    <dgm:cxn modelId="{9D1E7C5D-6F1D-4B91-8E0A-91860562F986}" type="presParOf" srcId="{1AFCA151-201E-42D0-84D2-FD1F30AA3D21}" destId="{361ACCBA-4532-44EB-89FB-01C7BB363181}" srcOrd="6" destOrd="0" presId="urn:microsoft.com/office/officeart/2005/8/layout/vProcess5"/>
    <dgm:cxn modelId="{F48474DE-7F05-48C3-AD9F-0CB9EED047AF}" type="presParOf" srcId="{1AFCA151-201E-42D0-84D2-FD1F30AA3D21}" destId="{0E0B6CC0-CB07-41ED-AD61-0BBCC19F0163}" srcOrd="7" destOrd="0" presId="urn:microsoft.com/office/officeart/2005/8/layout/vProcess5"/>
    <dgm:cxn modelId="{60BBEA6B-45FB-45F7-A46D-D600804CA9A4}" type="presParOf" srcId="{1AFCA151-201E-42D0-84D2-FD1F30AA3D21}" destId="{A1D10790-B6B2-460E-AB41-BFAF40FFEA1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DC6BA-4625-46A2-AFAF-E843BD213E96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445AE85B-6634-4F55-81B5-8190AD735C5E}">
      <dgm:prSet/>
      <dgm:spPr/>
      <dgm:t>
        <a:bodyPr/>
        <a:lstStyle/>
        <a:p>
          <a:r>
            <a:rPr lang="en-US"/>
            <a:t>Type up</a:t>
          </a:r>
        </a:p>
      </dgm:t>
    </dgm:pt>
    <dgm:pt modelId="{0EF71C4E-DF4E-422A-9877-2BA52DF7C73D}" type="parTrans" cxnId="{D585CC8A-80AA-46E2-BE6A-F47934489A08}">
      <dgm:prSet/>
      <dgm:spPr/>
      <dgm:t>
        <a:bodyPr/>
        <a:lstStyle/>
        <a:p>
          <a:endParaRPr lang="en-US"/>
        </a:p>
      </dgm:t>
    </dgm:pt>
    <dgm:pt modelId="{3A735F4F-7A05-48CA-B553-5DFC54CB6597}" type="sibTrans" cxnId="{D585CC8A-80AA-46E2-BE6A-F47934489A08}">
      <dgm:prSet/>
      <dgm:spPr/>
      <dgm:t>
        <a:bodyPr/>
        <a:lstStyle/>
        <a:p>
          <a:endParaRPr lang="en-US"/>
        </a:p>
      </dgm:t>
    </dgm:pt>
    <dgm:pt modelId="{40E78DFB-FED6-4A3F-BE52-BA8A1B2F2EA2}">
      <dgm:prSet/>
      <dgm:spPr/>
      <dgm:t>
        <a:bodyPr/>
        <a:lstStyle/>
        <a:p>
          <a:r>
            <a:rPr lang="en-US"/>
            <a:t>Type up, starting new sentences/sections on new lines, so it’s not just a jigsaw</a:t>
          </a:r>
        </a:p>
      </dgm:t>
    </dgm:pt>
    <dgm:pt modelId="{C92CB933-CA6B-45A9-90A4-1115A8915B02}" type="parTrans" cxnId="{E5091285-3BF1-4109-8DB0-470FD83CDBFE}">
      <dgm:prSet/>
      <dgm:spPr/>
      <dgm:t>
        <a:bodyPr/>
        <a:lstStyle/>
        <a:p>
          <a:endParaRPr lang="en-US"/>
        </a:p>
      </dgm:t>
    </dgm:pt>
    <dgm:pt modelId="{1A5556B5-24DF-4375-BC5D-C0B11C16749D}" type="sibTrans" cxnId="{E5091285-3BF1-4109-8DB0-470FD83CDBFE}">
      <dgm:prSet/>
      <dgm:spPr/>
      <dgm:t>
        <a:bodyPr/>
        <a:lstStyle/>
        <a:p>
          <a:endParaRPr lang="en-US"/>
        </a:p>
      </dgm:t>
    </dgm:pt>
    <dgm:pt modelId="{5F25088C-9D28-427A-BF48-74C0E9766A74}">
      <dgm:prSet/>
      <dgm:spPr/>
      <dgm:t>
        <a:bodyPr/>
        <a:lstStyle/>
        <a:p>
          <a:r>
            <a:rPr lang="en-US"/>
            <a:t>Cut out</a:t>
          </a:r>
        </a:p>
      </dgm:t>
    </dgm:pt>
    <dgm:pt modelId="{42F18E93-54DA-406B-AE78-1F2F82971C78}" type="parTrans" cxnId="{960A29A5-910B-4710-A054-8BF529CBA9C3}">
      <dgm:prSet/>
      <dgm:spPr/>
      <dgm:t>
        <a:bodyPr/>
        <a:lstStyle/>
        <a:p>
          <a:endParaRPr lang="en-US"/>
        </a:p>
      </dgm:t>
    </dgm:pt>
    <dgm:pt modelId="{DE351815-2913-46BE-8B8E-B82CA5C4A453}" type="sibTrans" cxnId="{960A29A5-910B-4710-A054-8BF529CBA9C3}">
      <dgm:prSet/>
      <dgm:spPr/>
      <dgm:t>
        <a:bodyPr/>
        <a:lstStyle/>
        <a:p>
          <a:endParaRPr lang="en-US"/>
        </a:p>
      </dgm:t>
    </dgm:pt>
    <dgm:pt modelId="{89C56CED-0EEB-4E3E-AAA1-8E820710000E}">
      <dgm:prSet/>
      <dgm:spPr/>
      <dgm:t>
        <a:bodyPr/>
        <a:lstStyle/>
        <a:p>
          <a:r>
            <a:rPr lang="en-US"/>
            <a:t>Cut out sentences/sections and jumble up</a:t>
          </a:r>
        </a:p>
      </dgm:t>
    </dgm:pt>
    <dgm:pt modelId="{FFD402B5-C6B9-4C66-8865-B6CF279C2EC5}" type="parTrans" cxnId="{278686A6-973A-419F-8901-78FB8975E4C6}">
      <dgm:prSet/>
      <dgm:spPr/>
      <dgm:t>
        <a:bodyPr/>
        <a:lstStyle/>
        <a:p>
          <a:endParaRPr lang="en-US"/>
        </a:p>
      </dgm:t>
    </dgm:pt>
    <dgm:pt modelId="{312554E1-076A-4CC4-954C-7BE2F3E01748}" type="sibTrans" cxnId="{278686A6-973A-419F-8901-78FB8975E4C6}">
      <dgm:prSet/>
      <dgm:spPr/>
      <dgm:t>
        <a:bodyPr/>
        <a:lstStyle/>
        <a:p>
          <a:endParaRPr lang="en-US"/>
        </a:p>
      </dgm:t>
    </dgm:pt>
    <dgm:pt modelId="{95FE5F11-876A-435F-982F-D366EEDC8F77}">
      <dgm:prSet/>
      <dgm:spPr/>
      <dgm:t>
        <a:bodyPr/>
        <a:lstStyle/>
        <a:p>
          <a:r>
            <a:rPr lang="en-US"/>
            <a:t>Understand</a:t>
          </a:r>
        </a:p>
      </dgm:t>
    </dgm:pt>
    <dgm:pt modelId="{1224B7F1-628A-48B2-8279-17184999928C}" type="parTrans" cxnId="{59306830-D498-4D38-9E3B-4F3EB5CD56B0}">
      <dgm:prSet/>
      <dgm:spPr/>
      <dgm:t>
        <a:bodyPr/>
        <a:lstStyle/>
        <a:p>
          <a:endParaRPr lang="en-US"/>
        </a:p>
      </dgm:t>
    </dgm:pt>
    <dgm:pt modelId="{BFBD34FD-8294-4CB1-922A-8403BF354623}" type="sibTrans" cxnId="{59306830-D498-4D38-9E3B-4F3EB5CD56B0}">
      <dgm:prSet/>
      <dgm:spPr/>
      <dgm:t>
        <a:bodyPr/>
        <a:lstStyle/>
        <a:p>
          <a:endParaRPr lang="en-US"/>
        </a:p>
      </dgm:t>
    </dgm:pt>
    <dgm:pt modelId="{37CF76EE-9DFD-42BB-ABA2-14D35E404580}">
      <dgm:prSet/>
      <dgm:spPr/>
      <dgm:t>
        <a:bodyPr/>
        <a:lstStyle/>
        <a:p>
          <a:r>
            <a:rPr lang="en-US"/>
            <a:t>Students need to understand at least the gist of section to work out where it goes in the story</a:t>
          </a:r>
        </a:p>
      </dgm:t>
    </dgm:pt>
    <dgm:pt modelId="{84103083-143C-41C4-9181-74981988B4FC}" type="parTrans" cxnId="{E15C5D37-3598-4EAF-8D5E-0DC47940C9E0}">
      <dgm:prSet/>
      <dgm:spPr/>
      <dgm:t>
        <a:bodyPr/>
        <a:lstStyle/>
        <a:p>
          <a:endParaRPr lang="en-US"/>
        </a:p>
      </dgm:t>
    </dgm:pt>
    <dgm:pt modelId="{1575E978-76EE-4B29-9079-E26791B4435F}" type="sibTrans" cxnId="{E15C5D37-3598-4EAF-8D5E-0DC47940C9E0}">
      <dgm:prSet/>
      <dgm:spPr/>
      <dgm:t>
        <a:bodyPr/>
        <a:lstStyle/>
        <a:p>
          <a:endParaRPr lang="en-US"/>
        </a:p>
      </dgm:t>
    </dgm:pt>
    <dgm:pt modelId="{67C38579-4B2C-4691-B14B-359634CBB652}">
      <dgm:prSet/>
      <dgm:spPr/>
      <dgm:t>
        <a:bodyPr/>
        <a:lstStyle/>
        <a:p>
          <a:r>
            <a:rPr lang="en-US"/>
            <a:t>Letter or number</a:t>
          </a:r>
        </a:p>
      </dgm:t>
    </dgm:pt>
    <dgm:pt modelId="{64443FDA-88EE-434D-8A3E-CC27ECE86E7B}" type="parTrans" cxnId="{D2435A79-B8B0-41C2-95B0-3FD658CB9E64}">
      <dgm:prSet/>
      <dgm:spPr/>
      <dgm:t>
        <a:bodyPr/>
        <a:lstStyle/>
        <a:p>
          <a:endParaRPr lang="en-US"/>
        </a:p>
      </dgm:t>
    </dgm:pt>
    <dgm:pt modelId="{E0CD3E9C-6547-404C-B8C1-607AF5EA3A4A}" type="sibTrans" cxnId="{D2435A79-B8B0-41C2-95B0-3FD658CB9E64}">
      <dgm:prSet/>
      <dgm:spPr/>
      <dgm:t>
        <a:bodyPr/>
        <a:lstStyle/>
        <a:p>
          <a:endParaRPr lang="en-US"/>
        </a:p>
      </dgm:t>
    </dgm:pt>
    <dgm:pt modelId="{04BDBAE4-45E2-4720-9C0B-614978D45AD2}">
      <dgm:prSet/>
      <dgm:spPr/>
      <dgm:t>
        <a:bodyPr/>
        <a:lstStyle/>
        <a:p>
          <a:r>
            <a:rPr lang="en-US"/>
            <a:t>Letter or number each section (not in order!), to make review easier</a:t>
          </a:r>
        </a:p>
      </dgm:t>
    </dgm:pt>
    <dgm:pt modelId="{6B367BC0-09E4-4600-8E5D-F1B335533A6A}" type="parTrans" cxnId="{572D80DF-A9E0-498C-B74A-19D8AD378DBE}">
      <dgm:prSet/>
      <dgm:spPr/>
      <dgm:t>
        <a:bodyPr/>
        <a:lstStyle/>
        <a:p>
          <a:endParaRPr lang="en-US"/>
        </a:p>
      </dgm:t>
    </dgm:pt>
    <dgm:pt modelId="{A69C1834-5B39-4F98-BD7B-E7356DE11C70}" type="sibTrans" cxnId="{572D80DF-A9E0-498C-B74A-19D8AD378DBE}">
      <dgm:prSet/>
      <dgm:spPr/>
      <dgm:t>
        <a:bodyPr/>
        <a:lstStyle/>
        <a:p>
          <a:endParaRPr lang="en-US"/>
        </a:p>
      </dgm:t>
    </dgm:pt>
    <dgm:pt modelId="{ABBBE5F4-A5C4-4774-9CC3-AD2439EC7D60}">
      <dgm:prSet/>
      <dgm:spPr/>
      <dgm:t>
        <a:bodyPr/>
        <a:lstStyle/>
        <a:p>
          <a:r>
            <a:rPr lang="en-US"/>
            <a:t>Differentiate by</a:t>
          </a:r>
        </a:p>
      </dgm:t>
    </dgm:pt>
    <dgm:pt modelId="{E5256333-3406-4EA2-A38A-6AF7446D827A}" type="parTrans" cxnId="{A2E34E52-D34A-4244-BF3F-F371D4CB0539}">
      <dgm:prSet/>
      <dgm:spPr/>
      <dgm:t>
        <a:bodyPr/>
        <a:lstStyle/>
        <a:p>
          <a:endParaRPr lang="en-US"/>
        </a:p>
      </dgm:t>
    </dgm:pt>
    <dgm:pt modelId="{035B8CB9-A9A3-4903-A718-0D33A8353387}" type="sibTrans" cxnId="{A2E34E52-D34A-4244-BF3F-F371D4CB0539}">
      <dgm:prSet/>
      <dgm:spPr/>
      <dgm:t>
        <a:bodyPr/>
        <a:lstStyle/>
        <a:p>
          <a:endParaRPr lang="en-US"/>
        </a:p>
      </dgm:t>
    </dgm:pt>
    <dgm:pt modelId="{077DE679-77E4-46DC-B7F6-A05BD7C4C1C6}">
      <dgm:prSet/>
      <dgm:spPr/>
      <dgm:t>
        <a:bodyPr/>
        <a:lstStyle/>
        <a:p>
          <a:r>
            <a:rPr lang="en-US"/>
            <a:t>Differentiate by granulation of sections: more sections = more challenging</a:t>
          </a:r>
        </a:p>
      </dgm:t>
    </dgm:pt>
    <dgm:pt modelId="{9AE8E6B4-918A-4C7D-BA67-B400E9359A68}" type="parTrans" cxnId="{135835AF-FC65-4E49-BE51-3ABCAD4A1611}">
      <dgm:prSet/>
      <dgm:spPr/>
      <dgm:t>
        <a:bodyPr/>
        <a:lstStyle/>
        <a:p>
          <a:endParaRPr lang="en-US"/>
        </a:p>
      </dgm:t>
    </dgm:pt>
    <dgm:pt modelId="{64CE475E-4CD7-402E-B247-E52721E4E222}" type="sibTrans" cxnId="{135835AF-FC65-4E49-BE51-3ABCAD4A1611}">
      <dgm:prSet/>
      <dgm:spPr/>
      <dgm:t>
        <a:bodyPr/>
        <a:lstStyle/>
        <a:p>
          <a:endParaRPr lang="en-US"/>
        </a:p>
      </dgm:t>
    </dgm:pt>
    <dgm:pt modelId="{8F310F70-B7AC-4A66-8A67-F04AA6A2E191}" type="pres">
      <dgm:prSet presAssocID="{E72DC6BA-4625-46A2-AFAF-E843BD213E96}" presName="Name0" presStyleCnt="0">
        <dgm:presLayoutVars>
          <dgm:dir/>
          <dgm:animLvl val="lvl"/>
          <dgm:resizeHandles val="exact"/>
        </dgm:presLayoutVars>
      </dgm:prSet>
      <dgm:spPr/>
    </dgm:pt>
    <dgm:pt modelId="{B3B74107-F2CF-48F2-A4E1-D50E11CD95F6}" type="pres">
      <dgm:prSet presAssocID="{445AE85B-6634-4F55-81B5-8190AD735C5E}" presName="linNode" presStyleCnt="0"/>
      <dgm:spPr/>
    </dgm:pt>
    <dgm:pt modelId="{07E86893-1C0E-4340-8168-DE75D2F4FBE0}" type="pres">
      <dgm:prSet presAssocID="{445AE85B-6634-4F55-81B5-8190AD735C5E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10E09DC5-CE8F-4B22-A2EE-F7E9D5BAA932}" type="pres">
      <dgm:prSet presAssocID="{445AE85B-6634-4F55-81B5-8190AD735C5E}" presName="descendantText" presStyleLbl="alignNode1" presStyleIdx="0" presStyleCnt="5">
        <dgm:presLayoutVars>
          <dgm:bulletEnabled/>
        </dgm:presLayoutVars>
      </dgm:prSet>
      <dgm:spPr/>
    </dgm:pt>
    <dgm:pt modelId="{53346FB5-7868-472E-8C0F-4B9B4D0A9AAC}" type="pres">
      <dgm:prSet presAssocID="{3A735F4F-7A05-48CA-B553-5DFC54CB6597}" presName="sp" presStyleCnt="0"/>
      <dgm:spPr/>
    </dgm:pt>
    <dgm:pt modelId="{5EE6E043-9438-4D9C-8B54-7E7227799B8A}" type="pres">
      <dgm:prSet presAssocID="{5F25088C-9D28-427A-BF48-74C0E9766A74}" presName="linNode" presStyleCnt="0"/>
      <dgm:spPr/>
    </dgm:pt>
    <dgm:pt modelId="{0999AA56-03AE-4C1A-9E29-D821A4C5AA6F}" type="pres">
      <dgm:prSet presAssocID="{5F25088C-9D28-427A-BF48-74C0E9766A74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4F9250EB-F55C-4E83-A145-66336E4B04E4}" type="pres">
      <dgm:prSet presAssocID="{5F25088C-9D28-427A-BF48-74C0E9766A74}" presName="descendantText" presStyleLbl="alignNode1" presStyleIdx="1" presStyleCnt="5">
        <dgm:presLayoutVars>
          <dgm:bulletEnabled/>
        </dgm:presLayoutVars>
      </dgm:prSet>
      <dgm:spPr/>
    </dgm:pt>
    <dgm:pt modelId="{1993B3C0-F38F-456A-BAB6-2C78BECBD766}" type="pres">
      <dgm:prSet presAssocID="{DE351815-2913-46BE-8B8E-B82CA5C4A453}" presName="sp" presStyleCnt="0"/>
      <dgm:spPr/>
    </dgm:pt>
    <dgm:pt modelId="{AEF62393-7D7F-473E-B64B-BE452B9D9F43}" type="pres">
      <dgm:prSet presAssocID="{95FE5F11-876A-435F-982F-D366EEDC8F77}" presName="linNode" presStyleCnt="0"/>
      <dgm:spPr/>
    </dgm:pt>
    <dgm:pt modelId="{7B3E5AD9-4184-4BC6-A6DA-2631B38C4B3C}" type="pres">
      <dgm:prSet presAssocID="{95FE5F11-876A-435F-982F-D366EEDC8F77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3AEBEA87-9A19-4ED9-8550-8EEE37C85F3C}" type="pres">
      <dgm:prSet presAssocID="{95FE5F11-876A-435F-982F-D366EEDC8F77}" presName="descendantText" presStyleLbl="alignNode1" presStyleIdx="2" presStyleCnt="5">
        <dgm:presLayoutVars>
          <dgm:bulletEnabled/>
        </dgm:presLayoutVars>
      </dgm:prSet>
      <dgm:spPr/>
    </dgm:pt>
    <dgm:pt modelId="{ACCB1DF6-F15D-4EA1-A30C-82CC649352BA}" type="pres">
      <dgm:prSet presAssocID="{BFBD34FD-8294-4CB1-922A-8403BF354623}" presName="sp" presStyleCnt="0"/>
      <dgm:spPr/>
    </dgm:pt>
    <dgm:pt modelId="{07982320-5C44-4DC3-98ED-229EE8829DAE}" type="pres">
      <dgm:prSet presAssocID="{67C38579-4B2C-4691-B14B-359634CBB652}" presName="linNode" presStyleCnt="0"/>
      <dgm:spPr/>
    </dgm:pt>
    <dgm:pt modelId="{4FA67068-B8C4-486C-97DC-33E0320CF2BA}" type="pres">
      <dgm:prSet presAssocID="{67C38579-4B2C-4691-B14B-359634CBB652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A6F629BA-8641-42A6-8DBD-BEDA51AA3984}" type="pres">
      <dgm:prSet presAssocID="{67C38579-4B2C-4691-B14B-359634CBB652}" presName="descendantText" presStyleLbl="alignNode1" presStyleIdx="3" presStyleCnt="5">
        <dgm:presLayoutVars>
          <dgm:bulletEnabled/>
        </dgm:presLayoutVars>
      </dgm:prSet>
      <dgm:spPr/>
    </dgm:pt>
    <dgm:pt modelId="{F513C3AD-65BA-434F-89B5-CADD6AFD8B78}" type="pres">
      <dgm:prSet presAssocID="{E0CD3E9C-6547-404C-B8C1-607AF5EA3A4A}" presName="sp" presStyleCnt="0"/>
      <dgm:spPr/>
    </dgm:pt>
    <dgm:pt modelId="{94275CC3-40A9-4287-9C90-A00914A60F86}" type="pres">
      <dgm:prSet presAssocID="{ABBBE5F4-A5C4-4774-9CC3-AD2439EC7D60}" presName="linNode" presStyleCnt="0"/>
      <dgm:spPr/>
    </dgm:pt>
    <dgm:pt modelId="{9226300E-FCF9-4878-AFE7-BC929E283951}" type="pres">
      <dgm:prSet presAssocID="{ABBBE5F4-A5C4-4774-9CC3-AD2439EC7D60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D46DDEE2-06C1-4C5A-91A3-9C593260AC7E}" type="pres">
      <dgm:prSet presAssocID="{ABBBE5F4-A5C4-4774-9CC3-AD2439EC7D60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59306830-D498-4D38-9E3B-4F3EB5CD56B0}" srcId="{E72DC6BA-4625-46A2-AFAF-E843BD213E96}" destId="{95FE5F11-876A-435F-982F-D366EEDC8F77}" srcOrd="2" destOrd="0" parTransId="{1224B7F1-628A-48B2-8279-17184999928C}" sibTransId="{BFBD34FD-8294-4CB1-922A-8403BF354623}"/>
    <dgm:cxn modelId="{E15C5D37-3598-4EAF-8D5E-0DC47940C9E0}" srcId="{95FE5F11-876A-435F-982F-D366EEDC8F77}" destId="{37CF76EE-9DFD-42BB-ABA2-14D35E404580}" srcOrd="0" destOrd="0" parTransId="{84103083-143C-41C4-9181-74981988B4FC}" sibTransId="{1575E978-76EE-4B29-9079-E26791B4435F}"/>
    <dgm:cxn modelId="{F4726438-CDC5-405D-BF6B-A44E4593BAD1}" type="presOf" srcId="{077DE679-77E4-46DC-B7F6-A05BD7C4C1C6}" destId="{D46DDEE2-06C1-4C5A-91A3-9C593260AC7E}" srcOrd="0" destOrd="0" presId="urn:microsoft.com/office/officeart/2016/7/layout/VerticalHollowActionList"/>
    <dgm:cxn modelId="{B1A3BB3B-B06D-446A-91CA-4B234BF45710}" type="presOf" srcId="{89C56CED-0EEB-4E3E-AAA1-8E820710000E}" destId="{4F9250EB-F55C-4E83-A145-66336E4B04E4}" srcOrd="0" destOrd="0" presId="urn:microsoft.com/office/officeart/2016/7/layout/VerticalHollowActionList"/>
    <dgm:cxn modelId="{C4B1B669-40BC-4D7B-90F2-7DCCCAF82E4E}" type="presOf" srcId="{E72DC6BA-4625-46A2-AFAF-E843BD213E96}" destId="{8F310F70-B7AC-4A66-8A67-F04AA6A2E191}" srcOrd="0" destOrd="0" presId="urn:microsoft.com/office/officeart/2016/7/layout/VerticalHollowActionList"/>
    <dgm:cxn modelId="{2271B04A-DA43-4FF4-8523-9FDD31037F70}" type="presOf" srcId="{37CF76EE-9DFD-42BB-ABA2-14D35E404580}" destId="{3AEBEA87-9A19-4ED9-8550-8EEE37C85F3C}" srcOrd="0" destOrd="0" presId="urn:microsoft.com/office/officeart/2016/7/layout/VerticalHollowActionList"/>
    <dgm:cxn modelId="{93A7914C-1688-4A7B-9DAD-8F4071D54B26}" type="presOf" srcId="{5F25088C-9D28-427A-BF48-74C0E9766A74}" destId="{0999AA56-03AE-4C1A-9E29-D821A4C5AA6F}" srcOrd="0" destOrd="0" presId="urn:microsoft.com/office/officeart/2016/7/layout/VerticalHollowActionList"/>
    <dgm:cxn modelId="{C6A8EE50-F743-4813-804A-F295109203BC}" type="presOf" srcId="{ABBBE5F4-A5C4-4774-9CC3-AD2439EC7D60}" destId="{9226300E-FCF9-4878-AFE7-BC929E283951}" srcOrd="0" destOrd="0" presId="urn:microsoft.com/office/officeart/2016/7/layout/VerticalHollowActionList"/>
    <dgm:cxn modelId="{A2E34E52-D34A-4244-BF3F-F371D4CB0539}" srcId="{E72DC6BA-4625-46A2-AFAF-E843BD213E96}" destId="{ABBBE5F4-A5C4-4774-9CC3-AD2439EC7D60}" srcOrd="4" destOrd="0" parTransId="{E5256333-3406-4EA2-A38A-6AF7446D827A}" sibTransId="{035B8CB9-A9A3-4903-A718-0D33A8353387}"/>
    <dgm:cxn modelId="{F101BD75-4DD6-458D-8E1E-E3EFBCE21F32}" type="presOf" srcId="{40E78DFB-FED6-4A3F-BE52-BA8A1B2F2EA2}" destId="{10E09DC5-CE8F-4B22-A2EE-F7E9D5BAA932}" srcOrd="0" destOrd="0" presId="urn:microsoft.com/office/officeart/2016/7/layout/VerticalHollowActionList"/>
    <dgm:cxn modelId="{19151177-0593-46F7-810B-71596A22BFD7}" type="presOf" srcId="{95FE5F11-876A-435F-982F-D366EEDC8F77}" destId="{7B3E5AD9-4184-4BC6-A6DA-2631B38C4B3C}" srcOrd="0" destOrd="0" presId="urn:microsoft.com/office/officeart/2016/7/layout/VerticalHollowActionList"/>
    <dgm:cxn modelId="{D2435A79-B8B0-41C2-95B0-3FD658CB9E64}" srcId="{E72DC6BA-4625-46A2-AFAF-E843BD213E96}" destId="{67C38579-4B2C-4691-B14B-359634CBB652}" srcOrd="3" destOrd="0" parTransId="{64443FDA-88EE-434D-8A3E-CC27ECE86E7B}" sibTransId="{E0CD3E9C-6547-404C-B8C1-607AF5EA3A4A}"/>
    <dgm:cxn modelId="{9217F382-459D-4B81-8480-13294F0B0AE7}" type="presOf" srcId="{04BDBAE4-45E2-4720-9C0B-614978D45AD2}" destId="{A6F629BA-8641-42A6-8DBD-BEDA51AA3984}" srcOrd="0" destOrd="0" presId="urn:microsoft.com/office/officeart/2016/7/layout/VerticalHollowActionList"/>
    <dgm:cxn modelId="{E5091285-3BF1-4109-8DB0-470FD83CDBFE}" srcId="{445AE85B-6634-4F55-81B5-8190AD735C5E}" destId="{40E78DFB-FED6-4A3F-BE52-BA8A1B2F2EA2}" srcOrd="0" destOrd="0" parTransId="{C92CB933-CA6B-45A9-90A4-1115A8915B02}" sibTransId="{1A5556B5-24DF-4375-BC5D-C0B11C16749D}"/>
    <dgm:cxn modelId="{D585CC8A-80AA-46E2-BE6A-F47934489A08}" srcId="{E72DC6BA-4625-46A2-AFAF-E843BD213E96}" destId="{445AE85B-6634-4F55-81B5-8190AD735C5E}" srcOrd="0" destOrd="0" parTransId="{0EF71C4E-DF4E-422A-9877-2BA52DF7C73D}" sibTransId="{3A735F4F-7A05-48CA-B553-5DFC54CB6597}"/>
    <dgm:cxn modelId="{960A29A5-910B-4710-A054-8BF529CBA9C3}" srcId="{E72DC6BA-4625-46A2-AFAF-E843BD213E96}" destId="{5F25088C-9D28-427A-BF48-74C0E9766A74}" srcOrd="1" destOrd="0" parTransId="{42F18E93-54DA-406B-AE78-1F2F82971C78}" sibTransId="{DE351815-2913-46BE-8B8E-B82CA5C4A453}"/>
    <dgm:cxn modelId="{278686A6-973A-419F-8901-78FB8975E4C6}" srcId="{5F25088C-9D28-427A-BF48-74C0E9766A74}" destId="{89C56CED-0EEB-4E3E-AAA1-8E820710000E}" srcOrd="0" destOrd="0" parTransId="{FFD402B5-C6B9-4C66-8865-B6CF279C2EC5}" sibTransId="{312554E1-076A-4CC4-954C-7BE2F3E01748}"/>
    <dgm:cxn modelId="{135835AF-FC65-4E49-BE51-3ABCAD4A1611}" srcId="{ABBBE5F4-A5C4-4774-9CC3-AD2439EC7D60}" destId="{077DE679-77E4-46DC-B7F6-A05BD7C4C1C6}" srcOrd="0" destOrd="0" parTransId="{9AE8E6B4-918A-4C7D-BA67-B400E9359A68}" sibTransId="{64CE475E-4CD7-402E-B247-E52721E4E222}"/>
    <dgm:cxn modelId="{C646F0BD-CC06-42AE-8CC8-D1AAA64A398B}" type="presOf" srcId="{445AE85B-6634-4F55-81B5-8190AD735C5E}" destId="{07E86893-1C0E-4340-8168-DE75D2F4FBE0}" srcOrd="0" destOrd="0" presId="urn:microsoft.com/office/officeart/2016/7/layout/VerticalHollowActionList"/>
    <dgm:cxn modelId="{DBF223D7-0F5B-4093-AD16-79F488C68F13}" type="presOf" srcId="{67C38579-4B2C-4691-B14B-359634CBB652}" destId="{4FA67068-B8C4-486C-97DC-33E0320CF2BA}" srcOrd="0" destOrd="0" presId="urn:microsoft.com/office/officeart/2016/7/layout/VerticalHollowActionList"/>
    <dgm:cxn modelId="{572D80DF-A9E0-498C-B74A-19D8AD378DBE}" srcId="{67C38579-4B2C-4691-B14B-359634CBB652}" destId="{04BDBAE4-45E2-4720-9C0B-614978D45AD2}" srcOrd="0" destOrd="0" parTransId="{6B367BC0-09E4-4600-8E5D-F1B335533A6A}" sibTransId="{A69C1834-5B39-4F98-BD7B-E7356DE11C70}"/>
    <dgm:cxn modelId="{EA70DAA3-E7E2-4FAB-B217-F9548FB9ABA3}" type="presParOf" srcId="{8F310F70-B7AC-4A66-8A67-F04AA6A2E191}" destId="{B3B74107-F2CF-48F2-A4E1-D50E11CD95F6}" srcOrd="0" destOrd="0" presId="urn:microsoft.com/office/officeart/2016/7/layout/VerticalHollowActionList"/>
    <dgm:cxn modelId="{EE5FF80D-1639-4553-8987-2B839E869837}" type="presParOf" srcId="{B3B74107-F2CF-48F2-A4E1-D50E11CD95F6}" destId="{07E86893-1C0E-4340-8168-DE75D2F4FBE0}" srcOrd="0" destOrd="0" presId="urn:microsoft.com/office/officeart/2016/7/layout/VerticalHollowActionList"/>
    <dgm:cxn modelId="{D9174CB2-B6C6-4BD4-990F-A976750911D7}" type="presParOf" srcId="{B3B74107-F2CF-48F2-A4E1-D50E11CD95F6}" destId="{10E09DC5-CE8F-4B22-A2EE-F7E9D5BAA932}" srcOrd="1" destOrd="0" presId="urn:microsoft.com/office/officeart/2016/7/layout/VerticalHollowActionList"/>
    <dgm:cxn modelId="{FF9FD871-3C6F-4CB5-80BF-E475183DED46}" type="presParOf" srcId="{8F310F70-B7AC-4A66-8A67-F04AA6A2E191}" destId="{53346FB5-7868-472E-8C0F-4B9B4D0A9AAC}" srcOrd="1" destOrd="0" presId="urn:microsoft.com/office/officeart/2016/7/layout/VerticalHollowActionList"/>
    <dgm:cxn modelId="{F0E60A14-7E5D-4046-A4E2-EEC3C4FE5DEB}" type="presParOf" srcId="{8F310F70-B7AC-4A66-8A67-F04AA6A2E191}" destId="{5EE6E043-9438-4D9C-8B54-7E7227799B8A}" srcOrd="2" destOrd="0" presId="urn:microsoft.com/office/officeart/2016/7/layout/VerticalHollowActionList"/>
    <dgm:cxn modelId="{53F7E54A-3B65-4A6E-B91F-BDE4337E1958}" type="presParOf" srcId="{5EE6E043-9438-4D9C-8B54-7E7227799B8A}" destId="{0999AA56-03AE-4C1A-9E29-D821A4C5AA6F}" srcOrd="0" destOrd="0" presId="urn:microsoft.com/office/officeart/2016/7/layout/VerticalHollowActionList"/>
    <dgm:cxn modelId="{BDD4279A-558E-432C-AEB5-05DC9846924D}" type="presParOf" srcId="{5EE6E043-9438-4D9C-8B54-7E7227799B8A}" destId="{4F9250EB-F55C-4E83-A145-66336E4B04E4}" srcOrd="1" destOrd="0" presId="urn:microsoft.com/office/officeart/2016/7/layout/VerticalHollowActionList"/>
    <dgm:cxn modelId="{62C70C51-DDC7-4BFD-9E74-0955A35DC1A6}" type="presParOf" srcId="{8F310F70-B7AC-4A66-8A67-F04AA6A2E191}" destId="{1993B3C0-F38F-456A-BAB6-2C78BECBD766}" srcOrd="3" destOrd="0" presId="urn:microsoft.com/office/officeart/2016/7/layout/VerticalHollowActionList"/>
    <dgm:cxn modelId="{F8D7FB13-205C-47EC-9B0B-A3ADA68A44C6}" type="presParOf" srcId="{8F310F70-B7AC-4A66-8A67-F04AA6A2E191}" destId="{AEF62393-7D7F-473E-B64B-BE452B9D9F43}" srcOrd="4" destOrd="0" presId="urn:microsoft.com/office/officeart/2016/7/layout/VerticalHollowActionList"/>
    <dgm:cxn modelId="{1A36D236-19C6-45B9-BFD8-D48DC2894CC2}" type="presParOf" srcId="{AEF62393-7D7F-473E-B64B-BE452B9D9F43}" destId="{7B3E5AD9-4184-4BC6-A6DA-2631B38C4B3C}" srcOrd="0" destOrd="0" presId="urn:microsoft.com/office/officeart/2016/7/layout/VerticalHollowActionList"/>
    <dgm:cxn modelId="{2018D558-D4E0-485A-8A38-A36DF19C0A4B}" type="presParOf" srcId="{AEF62393-7D7F-473E-B64B-BE452B9D9F43}" destId="{3AEBEA87-9A19-4ED9-8550-8EEE37C85F3C}" srcOrd="1" destOrd="0" presId="urn:microsoft.com/office/officeart/2016/7/layout/VerticalHollowActionList"/>
    <dgm:cxn modelId="{009AF565-8EE2-4BDE-BA61-AE7E716213E6}" type="presParOf" srcId="{8F310F70-B7AC-4A66-8A67-F04AA6A2E191}" destId="{ACCB1DF6-F15D-4EA1-A30C-82CC649352BA}" srcOrd="5" destOrd="0" presId="urn:microsoft.com/office/officeart/2016/7/layout/VerticalHollowActionList"/>
    <dgm:cxn modelId="{C3180117-CC2D-4912-A92A-A17B41853632}" type="presParOf" srcId="{8F310F70-B7AC-4A66-8A67-F04AA6A2E191}" destId="{07982320-5C44-4DC3-98ED-229EE8829DAE}" srcOrd="6" destOrd="0" presId="urn:microsoft.com/office/officeart/2016/7/layout/VerticalHollowActionList"/>
    <dgm:cxn modelId="{C4490B29-6DE6-4A9D-8CE4-9C928FEB8624}" type="presParOf" srcId="{07982320-5C44-4DC3-98ED-229EE8829DAE}" destId="{4FA67068-B8C4-486C-97DC-33E0320CF2BA}" srcOrd="0" destOrd="0" presId="urn:microsoft.com/office/officeart/2016/7/layout/VerticalHollowActionList"/>
    <dgm:cxn modelId="{E8F46037-4A2B-4193-8964-5C8645CB8EB3}" type="presParOf" srcId="{07982320-5C44-4DC3-98ED-229EE8829DAE}" destId="{A6F629BA-8641-42A6-8DBD-BEDA51AA3984}" srcOrd="1" destOrd="0" presId="urn:microsoft.com/office/officeart/2016/7/layout/VerticalHollowActionList"/>
    <dgm:cxn modelId="{3CD690B0-3C5C-4418-A1A9-D53E3C342109}" type="presParOf" srcId="{8F310F70-B7AC-4A66-8A67-F04AA6A2E191}" destId="{F513C3AD-65BA-434F-89B5-CADD6AFD8B78}" srcOrd="7" destOrd="0" presId="urn:microsoft.com/office/officeart/2016/7/layout/VerticalHollowActionList"/>
    <dgm:cxn modelId="{C8EE2998-2E47-4F84-BEA4-6C75A4FB0477}" type="presParOf" srcId="{8F310F70-B7AC-4A66-8A67-F04AA6A2E191}" destId="{94275CC3-40A9-4287-9C90-A00914A60F86}" srcOrd="8" destOrd="0" presId="urn:microsoft.com/office/officeart/2016/7/layout/VerticalHollowActionList"/>
    <dgm:cxn modelId="{ADC6A773-6AEF-4BA9-9E2C-A8AE2B52F11F}" type="presParOf" srcId="{94275CC3-40A9-4287-9C90-A00914A60F86}" destId="{9226300E-FCF9-4878-AFE7-BC929E283951}" srcOrd="0" destOrd="0" presId="urn:microsoft.com/office/officeart/2016/7/layout/VerticalHollowActionList"/>
    <dgm:cxn modelId="{29A458FB-4191-4FC5-9B17-1D778C773C50}" type="presParOf" srcId="{94275CC3-40A9-4287-9C90-A00914A60F86}" destId="{D46DDEE2-06C1-4C5A-91A3-9C593260AC7E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CAC13C-C1E5-4366-93AB-CEF7936C827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5E26942-C09A-4307-A99D-C88121E57339}">
      <dgm:prSet/>
      <dgm:spPr/>
      <dgm:t>
        <a:bodyPr/>
        <a:lstStyle/>
        <a:p>
          <a:r>
            <a:rPr lang="en-GB"/>
            <a:t>Write film directions for the story (or a scene)</a:t>
          </a:r>
          <a:endParaRPr lang="en-US"/>
        </a:p>
      </dgm:t>
    </dgm:pt>
    <dgm:pt modelId="{37AF24AA-3EB4-4BBE-8622-01B92B1E3277}" type="parTrans" cxnId="{7261B61F-20ED-4437-9C33-A3FB50C6C355}">
      <dgm:prSet/>
      <dgm:spPr/>
      <dgm:t>
        <a:bodyPr/>
        <a:lstStyle/>
        <a:p>
          <a:endParaRPr lang="en-US"/>
        </a:p>
      </dgm:t>
    </dgm:pt>
    <dgm:pt modelId="{9C67D845-5A12-4AEE-A429-FE6AA5E4B175}" type="sibTrans" cxnId="{7261B61F-20ED-4437-9C33-A3FB50C6C355}">
      <dgm:prSet/>
      <dgm:spPr/>
      <dgm:t>
        <a:bodyPr/>
        <a:lstStyle/>
        <a:p>
          <a:endParaRPr lang="en-US"/>
        </a:p>
      </dgm:t>
    </dgm:pt>
    <dgm:pt modelId="{ADA8988D-8274-480A-B934-948669418765}">
      <dgm:prSet/>
      <dgm:spPr/>
      <dgm:t>
        <a:bodyPr/>
        <a:lstStyle/>
        <a:p>
          <a:r>
            <a:rPr lang="en-GB"/>
            <a:t>How does the movie start? Wide location shot? Close-up? Landscape setting, or detail of a room?</a:t>
          </a:r>
          <a:endParaRPr lang="en-US"/>
        </a:p>
      </dgm:t>
    </dgm:pt>
    <dgm:pt modelId="{2490D3C7-6548-4C9C-ADE5-4A14406CA041}" type="parTrans" cxnId="{70921834-5007-4090-80F7-9704D90611D1}">
      <dgm:prSet/>
      <dgm:spPr/>
      <dgm:t>
        <a:bodyPr/>
        <a:lstStyle/>
        <a:p>
          <a:endParaRPr lang="en-US"/>
        </a:p>
      </dgm:t>
    </dgm:pt>
    <dgm:pt modelId="{EAE05E78-7E69-4210-9606-A93E77B55E11}" type="sibTrans" cxnId="{70921834-5007-4090-80F7-9704D90611D1}">
      <dgm:prSet/>
      <dgm:spPr/>
      <dgm:t>
        <a:bodyPr/>
        <a:lstStyle/>
        <a:p>
          <a:endParaRPr lang="en-US"/>
        </a:p>
      </dgm:t>
    </dgm:pt>
    <dgm:pt modelId="{855B3101-C606-46B7-902B-70D10E017B0B}">
      <dgm:prSet/>
      <dgm:spPr/>
      <dgm:t>
        <a:bodyPr/>
        <a:lstStyle/>
        <a:p>
          <a:r>
            <a:rPr lang="en-GB"/>
            <a:t>What music to set the scene?</a:t>
          </a:r>
          <a:endParaRPr lang="en-US"/>
        </a:p>
      </dgm:t>
    </dgm:pt>
    <dgm:pt modelId="{1C649DD5-112B-465D-BCF4-398FE2DA1BFF}" type="parTrans" cxnId="{750BCAA9-B71F-4CB3-9B43-D2C1DB611BF5}">
      <dgm:prSet/>
      <dgm:spPr/>
      <dgm:t>
        <a:bodyPr/>
        <a:lstStyle/>
        <a:p>
          <a:endParaRPr lang="en-US"/>
        </a:p>
      </dgm:t>
    </dgm:pt>
    <dgm:pt modelId="{31559B55-5E51-42BC-A034-EA6BE253628A}" type="sibTrans" cxnId="{750BCAA9-B71F-4CB3-9B43-D2C1DB611BF5}">
      <dgm:prSet/>
      <dgm:spPr/>
      <dgm:t>
        <a:bodyPr/>
        <a:lstStyle/>
        <a:p>
          <a:endParaRPr lang="en-US"/>
        </a:p>
      </dgm:t>
    </dgm:pt>
    <dgm:pt modelId="{455D51E6-577B-4FB6-97B1-6E36CE373781}">
      <dgm:prSet/>
      <dgm:spPr/>
      <dgm:t>
        <a:bodyPr/>
        <a:lstStyle/>
        <a:p>
          <a:r>
            <a:rPr lang="en-GB"/>
            <a:t>Who enters/leaves, from what side?</a:t>
          </a:r>
          <a:endParaRPr lang="en-US"/>
        </a:p>
      </dgm:t>
    </dgm:pt>
    <dgm:pt modelId="{DF18626C-AB56-4673-9C2A-8F9B67357B2F}" type="parTrans" cxnId="{21FCE1E8-6049-4F24-A844-29FD58095DDF}">
      <dgm:prSet/>
      <dgm:spPr/>
      <dgm:t>
        <a:bodyPr/>
        <a:lstStyle/>
        <a:p>
          <a:endParaRPr lang="en-US"/>
        </a:p>
      </dgm:t>
    </dgm:pt>
    <dgm:pt modelId="{1DCFB6E0-5A7C-45EB-85B8-74A9FD2E1420}" type="sibTrans" cxnId="{21FCE1E8-6049-4F24-A844-29FD58095DDF}">
      <dgm:prSet/>
      <dgm:spPr/>
      <dgm:t>
        <a:bodyPr/>
        <a:lstStyle/>
        <a:p>
          <a:endParaRPr lang="en-US"/>
        </a:p>
      </dgm:t>
    </dgm:pt>
    <dgm:pt modelId="{069F34F8-4B1A-46C5-8218-AEAE96CF97C4}">
      <dgm:prSet/>
      <dgm:spPr/>
      <dgm:t>
        <a:bodyPr/>
        <a:lstStyle/>
        <a:p>
          <a:r>
            <a:rPr lang="en-GB"/>
            <a:t>What expressions on the faces of the characters?</a:t>
          </a:r>
          <a:endParaRPr lang="en-US"/>
        </a:p>
      </dgm:t>
    </dgm:pt>
    <dgm:pt modelId="{D7A23A8D-F7E1-4AA3-A22D-A487043E2E0D}" type="parTrans" cxnId="{9F960B55-7A6B-46BE-85DB-BEAC8D8BAA06}">
      <dgm:prSet/>
      <dgm:spPr/>
      <dgm:t>
        <a:bodyPr/>
        <a:lstStyle/>
        <a:p>
          <a:endParaRPr lang="en-US"/>
        </a:p>
      </dgm:t>
    </dgm:pt>
    <dgm:pt modelId="{4C4E727B-1027-414E-BD3E-1BD8933B2EB0}" type="sibTrans" cxnId="{9F960B55-7A6B-46BE-85DB-BEAC8D8BAA06}">
      <dgm:prSet/>
      <dgm:spPr/>
      <dgm:t>
        <a:bodyPr/>
        <a:lstStyle/>
        <a:p>
          <a:endParaRPr lang="en-US"/>
        </a:p>
      </dgm:t>
    </dgm:pt>
    <dgm:pt modelId="{57C26D4A-A206-4AE5-A623-EA5A0899EE9A}">
      <dgm:prSet/>
      <dgm:spPr/>
      <dgm:t>
        <a:bodyPr/>
        <a:lstStyle/>
        <a:p>
          <a:r>
            <a:rPr lang="en-GB"/>
            <a:t>Pauses?</a:t>
          </a:r>
          <a:endParaRPr lang="en-US"/>
        </a:p>
      </dgm:t>
    </dgm:pt>
    <dgm:pt modelId="{18EAFABC-068D-488F-A4E0-B3AACA29A70E}" type="parTrans" cxnId="{F0A0D282-22E2-49AD-816A-32600B79011A}">
      <dgm:prSet/>
      <dgm:spPr/>
      <dgm:t>
        <a:bodyPr/>
        <a:lstStyle/>
        <a:p>
          <a:endParaRPr lang="en-US"/>
        </a:p>
      </dgm:t>
    </dgm:pt>
    <dgm:pt modelId="{A2F32CDD-8CD7-4783-92E4-B2F9DD36CD9C}" type="sibTrans" cxnId="{F0A0D282-22E2-49AD-816A-32600B79011A}">
      <dgm:prSet/>
      <dgm:spPr/>
      <dgm:t>
        <a:bodyPr/>
        <a:lstStyle/>
        <a:p>
          <a:endParaRPr lang="en-US"/>
        </a:p>
      </dgm:t>
    </dgm:pt>
    <dgm:pt modelId="{5FFF6581-9052-439C-B272-C3D5FD1C8BE6}">
      <dgm:prSet/>
      <dgm:spPr/>
      <dgm:t>
        <a:bodyPr/>
        <a:lstStyle/>
        <a:p>
          <a:r>
            <a:rPr lang="en-GB"/>
            <a:t>How does each character speak? Regional accents? Speed? Volume?</a:t>
          </a:r>
          <a:endParaRPr lang="en-US"/>
        </a:p>
      </dgm:t>
    </dgm:pt>
    <dgm:pt modelId="{37B71AFB-0E46-4619-BACE-923593918881}" type="parTrans" cxnId="{428939B8-4530-499D-B2FB-C9C28A68C38C}">
      <dgm:prSet/>
      <dgm:spPr/>
      <dgm:t>
        <a:bodyPr/>
        <a:lstStyle/>
        <a:p>
          <a:endParaRPr lang="en-US"/>
        </a:p>
      </dgm:t>
    </dgm:pt>
    <dgm:pt modelId="{76694F53-1672-409F-ACEA-013F022A23A5}" type="sibTrans" cxnId="{428939B8-4530-499D-B2FB-C9C28A68C38C}">
      <dgm:prSet/>
      <dgm:spPr/>
      <dgm:t>
        <a:bodyPr/>
        <a:lstStyle/>
        <a:p>
          <a:endParaRPr lang="en-US"/>
        </a:p>
      </dgm:t>
    </dgm:pt>
    <dgm:pt modelId="{AE3F1CB2-E565-4C50-B378-17BA4DCA0E1B}">
      <dgm:prSet/>
      <dgm:spPr/>
      <dgm:t>
        <a:bodyPr/>
        <a:lstStyle/>
        <a:p>
          <a:r>
            <a:rPr lang="en-GB"/>
            <a:t>Study a movie script first</a:t>
          </a:r>
          <a:endParaRPr lang="en-US"/>
        </a:p>
      </dgm:t>
    </dgm:pt>
    <dgm:pt modelId="{49E800F9-30AE-4ADB-AFEB-A9F3BD820005}" type="parTrans" cxnId="{A88FB245-6334-4DB1-8D18-9CA2EAF17364}">
      <dgm:prSet/>
      <dgm:spPr/>
      <dgm:t>
        <a:bodyPr/>
        <a:lstStyle/>
        <a:p>
          <a:endParaRPr lang="en-US"/>
        </a:p>
      </dgm:t>
    </dgm:pt>
    <dgm:pt modelId="{9252C0D5-E3F4-4C2A-B341-DCBEF1F3C930}" type="sibTrans" cxnId="{A88FB245-6334-4DB1-8D18-9CA2EAF17364}">
      <dgm:prSet/>
      <dgm:spPr/>
      <dgm:t>
        <a:bodyPr/>
        <a:lstStyle/>
        <a:p>
          <a:endParaRPr lang="en-US"/>
        </a:p>
      </dgm:t>
    </dgm:pt>
    <dgm:pt modelId="{B5C80C05-FBD4-415B-8494-322B20996F88}" type="pres">
      <dgm:prSet presAssocID="{88CAC13C-C1E5-4366-93AB-CEF7936C827D}" presName="root" presStyleCnt="0">
        <dgm:presLayoutVars>
          <dgm:dir/>
          <dgm:resizeHandles val="exact"/>
        </dgm:presLayoutVars>
      </dgm:prSet>
      <dgm:spPr/>
    </dgm:pt>
    <dgm:pt modelId="{843179B3-30CC-42DF-B6C7-1295B82F2202}" type="pres">
      <dgm:prSet presAssocID="{88CAC13C-C1E5-4366-93AB-CEF7936C827D}" presName="container" presStyleCnt="0">
        <dgm:presLayoutVars>
          <dgm:dir/>
          <dgm:resizeHandles val="exact"/>
        </dgm:presLayoutVars>
      </dgm:prSet>
      <dgm:spPr/>
    </dgm:pt>
    <dgm:pt modelId="{AB9A97AB-477F-4E43-90EA-10D7A32CEFE2}" type="pres">
      <dgm:prSet presAssocID="{75E26942-C09A-4307-A99D-C88121E57339}" presName="compNode" presStyleCnt="0"/>
      <dgm:spPr/>
    </dgm:pt>
    <dgm:pt modelId="{90E2AB23-BB59-44BC-A0DD-2FF5E0CE5E20}" type="pres">
      <dgm:prSet presAssocID="{75E26942-C09A-4307-A99D-C88121E57339}" presName="iconBgRect" presStyleLbl="bgShp" presStyleIdx="0" presStyleCnt="8"/>
      <dgm:spPr/>
    </dgm:pt>
    <dgm:pt modelId="{74152D1C-1EF5-498B-8955-AA0EBE91A7D5}" type="pres">
      <dgm:prSet presAssocID="{75E26942-C09A-4307-A99D-C88121E57339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strip"/>
        </a:ext>
      </dgm:extLst>
    </dgm:pt>
    <dgm:pt modelId="{29F7E687-8F56-477C-ABF5-344EF1B28CC2}" type="pres">
      <dgm:prSet presAssocID="{75E26942-C09A-4307-A99D-C88121E57339}" presName="spaceRect" presStyleCnt="0"/>
      <dgm:spPr/>
    </dgm:pt>
    <dgm:pt modelId="{C4D48895-BC75-4F61-ADE9-E61E74108057}" type="pres">
      <dgm:prSet presAssocID="{75E26942-C09A-4307-A99D-C88121E57339}" presName="textRect" presStyleLbl="revTx" presStyleIdx="0" presStyleCnt="8">
        <dgm:presLayoutVars>
          <dgm:chMax val="1"/>
          <dgm:chPref val="1"/>
        </dgm:presLayoutVars>
      </dgm:prSet>
      <dgm:spPr/>
    </dgm:pt>
    <dgm:pt modelId="{F74C6584-4297-42D9-A30C-ED31DC0B647C}" type="pres">
      <dgm:prSet presAssocID="{9C67D845-5A12-4AEE-A429-FE6AA5E4B175}" presName="sibTrans" presStyleLbl="sibTrans2D1" presStyleIdx="0" presStyleCnt="0"/>
      <dgm:spPr/>
    </dgm:pt>
    <dgm:pt modelId="{1900649C-6AF7-4C00-81A5-21DABB093D61}" type="pres">
      <dgm:prSet presAssocID="{ADA8988D-8274-480A-B934-948669418765}" presName="compNode" presStyleCnt="0"/>
      <dgm:spPr/>
    </dgm:pt>
    <dgm:pt modelId="{DC06DC57-E624-4B95-A5D9-B9862DC27FD5}" type="pres">
      <dgm:prSet presAssocID="{ADA8988D-8274-480A-B934-948669418765}" presName="iconBgRect" presStyleLbl="bgShp" presStyleIdx="1" presStyleCnt="8"/>
      <dgm:spPr/>
    </dgm:pt>
    <dgm:pt modelId="{D149C155-3815-439F-AC91-18922C90A2A1}" type="pres">
      <dgm:prSet presAssocID="{ADA8988D-8274-480A-B934-948669418765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BD0020C0-CE8C-413C-8D51-E4F0C7FC462B}" type="pres">
      <dgm:prSet presAssocID="{ADA8988D-8274-480A-B934-948669418765}" presName="spaceRect" presStyleCnt="0"/>
      <dgm:spPr/>
    </dgm:pt>
    <dgm:pt modelId="{BB7B9AE6-A30B-448D-9068-795A1D5EEB72}" type="pres">
      <dgm:prSet presAssocID="{ADA8988D-8274-480A-B934-948669418765}" presName="textRect" presStyleLbl="revTx" presStyleIdx="1" presStyleCnt="8">
        <dgm:presLayoutVars>
          <dgm:chMax val="1"/>
          <dgm:chPref val="1"/>
        </dgm:presLayoutVars>
      </dgm:prSet>
      <dgm:spPr/>
    </dgm:pt>
    <dgm:pt modelId="{6D16E51A-8B2C-43AD-A40C-8F5086A006E3}" type="pres">
      <dgm:prSet presAssocID="{EAE05E78-7E69-4210-9606-A93E77B55E11}" presName="sibTrans" presStyleLbl="sibTrans2D1" presStyleIdx="0" presStyleCnt="0"/>
      <dgm:spPr/>
    </dgm:pt>
    <dgm:pt modelId="{2186EA45-D557-4417-855E-B140029D40F8}" type="pres">
      <dgm:prSet presAssocID="{855B3101-C606-46B7-902B-70D10E017B0B}" presName="compNode" presStyleCnt="0"/>
      <dgm:spPr/>
    </dgm:pt>
    <dgm:pt modelId="{537F6749-08D6-476B-9296-0EEB29E2B9FD}" type="pres">
      <dgm:prSet presAssocID="{855B3101-C606-46B7-902B-70D10E017B0B}" presName="iconBgRect" presStyleLbl="bgShp" presStyleIdx="2" presStyleCnt="8"/>
      <dgm:spPr/>
    </dgm:pt>
    <dgm:pt modelId="{A7B310D2-E9B1-400B-8020-D3437A2B4E9D}" type="pres">
      <dgm:prSet presAssocID="{855B3101-C606-46B7-902B-70D10E017B0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11990A31-1475-47D9-811D-F52F6A72BEE0}" type="pres">
      <dgm:prSet presAssocID="{855B3101-C606-46B7-902B-70D10E017B0B}" presName="spaceRect" presStyleCnt="0"/>
      <dgm:spPr/>
    </dgm:pt>
    <dgm:pt modelId="{E5419E22-929D-41A8-A8DA-27876FAAD088}" type="pres">
      <dgm:prSet presAssocID="{855B3101-C606-46B7-902B-70D10E017B0B}" presName="textRect" presStyleLbl="revTx" presStyleIdx="2" presStyleCnt="8">
        <dgm:presLayoutVars>
          <dgm:chMax val="1"/>
          <dgm:chPref val="1"/>
        </dgm:presLayoutVars>
      </dgm:prSet>
      <dgm:spPr/>
    </dgm:pt>
    <dgm:pt modelId="{A72387D1-C91B-4FBB-AF33-B0E935CBD238}" type="pres">
      <dgm:prSet presAssocID="{31559B55-5E51-42BC-A034-EA6BE253628A}" presName="sibTrans" presStyleLbl="sibTrans2D1" presStyleIdx="0" presStyleCnt="0"/>
      <dgm:spPr/>
    </dgm:pt>
    <dgm:pt modelId="{195385FC-905A-4FB9-91EB-FCBFB495BD8A}" type="pres">
      <dgm:prSet presAssocID="{455D51E6-577B-4FB6-97B1-6E36CE373781}" presName="compNode" presStyleCnt="0"/>
      <dgm:spPr/>
    </dgm:pt>
    <dgm:pt modelId="{06052F57-D0FD-49B4-B23E-9C8A8B230655}" type="pres">
      <dgm:prSet presAssocID="{455D51E6-577B-4FB6-97B1-6E36CE373781}" presName="iconBgRect" presStyleLbl="bgShp" presStyleIdx="3" presStyleCnt="8"/>
      <dgm:spPr/>
    </dgm:pt>
    <dgm:pt modelId="{9FB38D22-0F4C-4251-BAF5-2C682E124026}" type="pres">
      <dgm:prSet presAssocID="{455D51E6-577B-4FB6-97B1-6E36CE373781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BD25D7AD-7260-4962-BC4E-5A972A3C6E3E}" type="pres">
      <dgm:prSet presAssocID="{455D51E6-577B-4FB6-97B1-6E36CE373781}" presName="spaceRect" presStyleCnt="0"/>
      <dgm:spPr/>
    </dgm:pt>
    <dgm:pt modelId="{ABD56CB4-ED1E-43AA-9034-8F204BFEAA89}" type="pres">
      <dgm:prSet presAssocID="{455D51E6-577B-4FB6-97B1-6E36CE373781}" presName="textRect" presStyleLbl="revTx" presStyleIdx="3" presStyleCnt="8">
        <dgm:presLayoutVars>
          <dgm:chMax val="1"/>
          <dgm:chPref val="1"/>
        </dgm:presLayoutVars>
      </dgm:prSet>
      <dgm:spPr/>
    </dgm:pt>
    <dgm:pt modelId="{AEFA8B8D-8F18-4DD2-84A7-9082827FE64B}" type="pres">
      <dgm:prSet presAssocID="{1DCFB6E0-5A7C-45EB-85B8-74A9FD2E1420}" presName="sibTrans" presStyleLbl="sibTrans2D1" presStyleIdx="0" presStyleCnt="0"/>
      <dgm:spPr/>
    </dgm:pt>
    <dgm:pt modelId="{9553015A-8386-4825-B492-72A67A4757DA}" type="pres">
      <dgm:prSet presAssocID="{069F34F8-4B1A-46C5-8218-AEAE96CF97C4}" presName="compNode" presStyleCnt="0"/>
      <dgm:spPr/>
    </dgm:pt>
    <dgm:pt modelId="{C594DA01-4A4A-4681-8DEC-F75012DC092A}" type="pres">
      <dgm:prSet presAssocID="{069F34F8-4B1A-46C5-8218-AEAE96CF97C4}" presName="iconBgRect" presStyleLbl="bgShp" presStyleIdx="4" presStyleCnt="8"/>
      <dgm:spPr/>
    </dgm:pt>
    <dgm:pt modelId="{D4ABF2B7-86A6-4A33-B9BC-49115DDD417F}" type="pres">
      <dgm:prSet presAssocID="{069F34F8-4B1A-46C5-8218-AEAE96CF97C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king Face with Solid Fill"/>
        </a:ext>
      </dgm:extLst>
    </dgm:pt>
    <dgm:pt modelId="{2DA594B3-67A1-482B-849A-B335E6D60259}" type="pres">
      <dgm:prSet presAssocID="{069F34F8-4B1A-46C5-8218-AEAE96CF97C4}" presName="spaceRect" presStyleCnt="0"/>
      <dgm:spPr/>
    </dgm:pt>
    <dgm:pt modelId="{22315CE8-65D1-4BC7-858F-C7F327E7C630}" type="pres">
      <dgm:prSet presAssocID="{069F34F8-4B1A-46C5-8218-AEAE96CF97C4}" presName="textRect" presStyleLbl="revTx" presStyleIdx="4" presStyleCnt="8">
        <dgm:presLayoutVars>
          <dgm:chMax val="1"/>
          <dgm:chPref val="1"/>
        </dgm:presLayoutVars>
      </dgm:prSet>
      <dgm:spPr/>
    </dgm:pt>
    <dgm:pt modelId="{AA94E286-B482-47D4-843B-45DDC47065EC}" type="pres">
      <dgm:prSet presAssocID="{4C4E727B-1027-414E-BD3E-1BD8933B2EB0}" presName="sibTrans" presStyleLbl="sibTrans2D1" presStyleIdx="0" presStyleCnt="0"/>
      <dgm:spPr/>
    </dgm:pt>
    <dgm:pt modelId="{1CAD0B1B-3C66-4A1C-B8D7-9F61FEE855EE}" type="pres">
      <dgm:prSet presAssocID="{57C26D4A-A206-4AE5-A623-EA5A0899EE9A}" presName="compNode" presStyleCnt="0"/>
      <dgm:spPr/>
    </dgm:pt>
    <dgm:pt modelId="{1783DD53-7D2D-4AC1-A6B8-B8C0216D1EB0}" type="pres">
      <dgm:prSet presAssocID="{57C26D4A-A206-4AE5-A623-EA5A0899EE9A}" presName="iconBgRect" presStyleLbl="bgShp" presStyleIdx="5" presStyleCnt="8"/>
      <dgm:spPr/>
    </dgm:pt>
    <dgm:pt modelId="{2E2524D6-8B25-4219-9DB8-50E886DC740B}" type="pres">
      <dgm:prSet presAssocID="{57C26D4A-A206-4AE5-A623-EA5A0899EE9A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071C6F7F-4484-4696-867E-E55B91474519}" type="pres">
      <dgm:prSet presAssocID="{57C26D4A-A206-4AE5-A623-EA5A0899EE9A}" presName="spaceRect" presStyleCnt="0"/>
      <dgm:spPr/>
    </dgm:pt>
    <dgm:pt modelId="{E4428690-B07E-44F2-8493-A8B99136CC2D}" type="pres">
      <dgm:prSet presAssocID="{57C26D4A-A206-4AE5-A623-EA5A0899EE9A}" presName="textRect" presStyleLbl="revTx" presStyleIdx="5" presStyleCnt="8">
        <dgm:presLayoutVars>
          <dgm:chMax val="1"/>
          <dgm:chPref val="1"/>
        </dgm:presLayoutVars>
      </dgm:prSet>
      <dgm:spPr/>
    </dgm:pt>
    <dgm:pt modelId="{75CEEE6A-B9DE-446F-8665-12CAE35374C1}" type="pres">
      <dgm:prSet presAssocID="{A2F32CDD-8CD7-4783-92E4-B2F9DD36CD9C}" presName="sibTrans" presStyleLbl="sibTrans2D1" presStyleIdx="0" presStyleCnt="0"/>
      <dgm:spPr/>
    </dgm:pt>
    <dgm:pt modelId="{788B4DD0-E3B4-4040-AD6C-C8CF934A590D}" type="pres">
      <dgm:prSet presAssocID="{5FFF6581-9052-439C-B272-C3D5FD1C8BE6}" presName="compNode" presStyleCnt="0"/>
      <dgm:spPr/>
    </dgm:pt>
    <dgm:pt modelId="{2FDF4DAA-8CE4-40EC-B0D1-57ACEBDB9DB5}" type="pres">
      <dgm:prSet presAssocID="{5FFF6581-9052-439C-B272-C3D5FD1C8BE6}" presName="iconBgRect" presStyleLbl="bgShp" presStyleIdx="6" presStyleCnt="8"/>
      <dgm:spPr/>
    </dgm:pt>
    <dgm:pt modelId="{23A1176A-EBBE-48BA-BE4B-9D6D896C7464}" type="pres">
      <dgm:prSet presAssocID="{5FFF6581-9052-439C-B272-C3D5FD1C8BE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EC50810B-47C5-4D3D-B6D2-23524C686866}" type="pres">
      <dgm:prSet presAssocID="{5FFF6581-9052-439C-B272-C3D5FD1C8BE6}" presName="spaceRect" presStyleCnt="0"/>
      <dgm:spPr/>
    </dgm:pt>
    <dgm:pt modelId="{87094392-E41F-4E8D-A1C1-2CE429D6CA80}" type="pres">
      <dgm:prSet presAssocID="{5FFF6581-9052-439C-B272-C3D5FD1C8BE6}" presName="textRect" presStyleLbl="revTx" presStyleIdx="6" presStyleCnt="8">
        <dgm:presLayoutVars>
          <dgm:chMax val="1"/>
          <dgm:chPref val="1"/>
        </dgm:presLayoutVars>
      </dgm:prSet>
      <dgm:spPr/>
    </dgm:pt>
    <dgm:pt modelId="{D9A6883F-7E05-4E50-8D8C-E204AFE9174A}" type="pres">
      <dgm:prSet presAssocID="{76694F53-1672-409F-ACEA-013F022A23A5}" presName="sibTrans" presStyleLbl="sibTrans2D1" presStyleIdx="0" presStyleCnt="0"/>
      <dgm:spPr/>
    </dgm:pt>
    <dgm:pt modelId="{424A477D-E752-4CFA-9D2A-F1968A7D6E90}" type="pres">
      <dgm:prSet presAssocID="{AE3F1CB2-E565-4C50-B378-17BA4DCA0E1B}" presName="compNode" presStyleCnt="0"/>
      <dgm:spPr/>
    </dgm:pt>
    <dgm:pt modelId="{8499E584-E10B-497C-8EF3-1983D87747DA}" type="pres">
      <dgm:prSet presAssocID="{AE3F1CB2-E565-4C50-B378-17BA4DCA0E1B}" presName="iconBgRect" presStyleLbl="bgShp" presStyleIdx="7" presStyleCnt="8"/>
      <dgm:spPr/>
    </dgm:pt>
    <dgm:pt modelId="{C1A7430B-9760-4725-B3F3-5AEF7CF01399}" type="pres">
      <dgm:prSet presAssocID="{AE3F1CB2-E565-4C50-B378-17BA4DCA0E1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CEC873AE-50B6-4D99-BF21-42197F0CE96E}" type="pres">
      <dgm:prSet presAssocID="{AE3F1CB2-E565-4C50-B378-17BA4DCA0E1B}" presName="spaceRect" presStyleCnt="0"/>
      <dgm:spPr/>
    </dgm:pt>
    <dgm:pt modelId="{6246A2F3-FD9E-46B1-9860-82BA82416380}" type="pres">
      <dgm:prSet presAssocID="{AE3F1CB2-E565-4C50-B378-17BA4DCA0E1B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540D2D08-8749-4FD5-9395-1E25924F14A7}" type="presOf" srcId="{31559B55-5E51-42BC-A034-EA6BE253628A}" destId="{A72387D1-C91B-4FBB-AF33-B0E935CBD238}" srcOrd="0" destOrd="0" presId="urn:microsoft.com/office/officeart/2018/2/layout/IconCircleList"/>
    <dgm:cxn modelId="{B3A75312-62E5-48A9-9CCA-F24DB5C7BA0B}" type="presOf" srcId="{455D51E6-577B-4FB6-97B1-6E36CE373781}" destId="{ABD56CB4-ED1E-43AA-9034-8F204BFEAA89}" srcOrd="0" destOrd="0" presId="urn:microsoft.com/office/officeart/2018/2/layout/IconCircleList"/>
    <dgm:cxn modelId="{80877215-B14F-4782-926D-621857558F77}" type="presOf" srcId="{1DCFB6E0-5A7C-45EB-85B8-74A9FD2E1420}" destId="{AEFA8B8D-8F18-4DD2-84A7-9082827FE64B}" srcOrd="0" destOrd="0" presId="urn:microsoft.com/office/officeart/2018/2/layout/IconCircleList"/>
    <dgm:cxn modelId="{4E663017-783A-44BC-8B2F-06F24269FF56}" type="presOf" srcId="{75E26942-C09A-4307-A99D-C88121E57339}" destId="{C4D48895-BC75-4F61-ADE9-E61E74108057}" srcOrd="0" destOrd="0" presId="urn:microsoft.com/office/officeart/2018/2/layout/IconCircleList"/>
    <dgm:cxn modelId="{7261B61F-20ED-4437-9C33-A3FB50C6C355}" srcId="{88CAC13C-C1E5-4366-93AB-CEF7936C827D}" destId="{75E26942-C09A-4307-A99D-C88121E57339}" srcOrd="0" destOrd="0" parTransId="{37AF24AA-3EB4-4BBE-8622-01B92B1E3277}" sibTransId="{9C67D845-5A12-4AEE-A429-FE6AA5E4B175}"/>
    <dgm:cxn modelId="{70921834-5007-4090-80F7-9704D90611D1}" srcId="{88CAC13C-C1E5-4366-93AB-CEF7936C827D}" destId="{ADA8988D-8274-480A-B934-948669418765}" srcOrd="1" destOrd="0" parTransId="{2490D3C7-6548-4C9C-ADE5-4A14406CA041}" sibTransId="{EAE05E78-7E69-4210-9606-A93E77B55E11}"/>
    <dgm:cxn modelId="{BAA6CA61-9AB6-49E7-BB14-169EEB0B0547}" type="presOf" srcId="{EAE05E78-7E69-4210-9606-A93E77B55E11}" destId="{6D16E51A-8B2C-43AD-A40C-8F5086A006E3}" srcOrd="0" destOrd="0" presId="urn:microsoft.com/office/officeart/2018/2/layout/IconCircleList"/>
    <dgm:cxn modelId="{A88FB245-6334-4DB1-8D18-9CA2EAF17364}" srcId="{88CAC13C-C1E5-4366-93AB-CEF7936C827D}" destId="{AE3F1CB2-E565-4C50-B378-17BA4DCA0E1B}" srcOrd="7" destOrd="0" parTransId="{49E800F9-30AE-4ADB-AFEB-A9F3BD820005}" sibTransId="{9252C0D5-E3F4-4C2A-B341-DCBEF1F3C930}"/>
    <dgm:cxn modelId="{9F960B55-7A6B-46BE-85DB-BEAC8D8BAA06}" srcId="{88CAC13C-C1E5-4366-93AB-CEF7936C827D}" destId="{069F34F8-4B1A-46C5-8218-AEAE96CF97C4}" srcOrd="4" destOrd="0" parTransId="{D7A23A8D-F7E1-4AA3-A22D-A487043E2E0D}" sibTransId="{4C4E727B-1027-414E-BD3E-1BD8933B2EB0}"/>
    <dgm:cxn modelId="{430BEA7A-F3F1-4055-9057-2394B4EA37EE}" type="presOf" srcId="{57C26D4A-A206-4AE5-A623-EA5A0899EE9A}" destId="{E4428690-B07E-44F2-8493-A8B99136CC2D}" srcOrd="0" destOrd="0" presId="urn:microsoft.com/office/officeart/2018/2/layout/IconCircleList"/>
    <dgm:cxn modelId="{F0A0D282-22E2-49AD-816A-32600B79011A}" srcId="{88CAC13C-C1E5-4366-93AB-CEF7936C827D}" destId="{57C26D4A-A206-4AE5-A623-EA5A0899EE9A}" srcOrd="5" destOrd="0" parTransId="{18EAFABC-068D-488F-A4E0-B3AACA29A70E}" sibTransId="{A2F32CDD-8CD7-4783-92E4-B2F9DD36CD9C}"/>
    <dgm:cxn modelId="{AC97028C-DB65-4D06-BEC3-DFABF82A00D7}" type="presOf" srcId="{88CAC13C-C1E5-4366-93AB-CEF7936C827D}" destId="{B5C80C05-FBD4-415B-8494-322B20996F88}" srcOrd="0" destOrd="0" presId="urn:microsoft.com/office/officeart/2018/2/layout/IconCircleList"/>
    <dgm:cxn modelId="{750BCAA9-B71F-4CB3-9B43-D2C1DB611BF5}" srcId="{88CAC13C-C1E5-4366-93AB-CEF7936C827D}" destId="{855B3101-C606-46B7-902B-70D10E017B0B}" srcOrd="2" destOrd="0" parTransId="{1C649DD5-112B-465D-BCF4-398FE2DA1BFF}" sibTransId="{31559B55-5E51-42BC-A034-EA6BE253628A}"/>
    <dgm:cxn modelId="{0386A8AE-0AC5-4699-AC05-A6E94260631D}" type="presOf" srcId="{9C67D845-5A12-4AEE-A429-FE6AA5E4B175}" destId="{F74C6584-4297-42D9-A30C-ED31DC0B647C}" srcOrd="0" destOrd="0" presId="urn:microsoft.com/office/officeart/2018/2/layout/IconCircleList"/>
    <dgm:cxn modelId="{428939B8-4530-499D-B2FB-C9C28A68C38C}" srcId="{88CAC13C-C1E5-4366-93AB-CEF7936C827D}" destId="{5FFF6581-9052-439C-B272-C3D5FD1C8BE6}" srcOrd="6" destOrd="0" parTransId="{37B71AFB-0E46-4619-BACE-923593918881}" sibTransId="{76694F53-1672-409F-ACEA-013F022A23A5}"/>
    <dgm:cxn modelId="{67667ECD-0E4B-4051-9779-B2BE8F7A55DD}" type="presOf" srcId="{4C4E727B-1027-414E-BD3E-1BD8933B2EB0}" destId="{AA94E286-B482-47D4-843B-45DDC47065EC}" srcOrd="0" destOrd="0" presId="urn:microsoft.com/office/officeart/2018/2/layout/IconCircleList"/>
    <dgm:cxn modelId="{90E02DCE-019F-46A5-902C-1175036D1573}" type="presOf" srcId="{76694F53-1672-409F-ACEA-013F022A23A5}" destId="{D9A6883F-7E05-4E50-8D8C-E204AFE9174A}" srcOrd="0" destOrd="0" presId="urn:microsoft.com/office/officeart/2018/2/layout/IconCircleList"/>
    <dgm:cxn modelId="{5071B7D7-45F2-43B8-99E8-0BECF6379DD6}" type="presOf" srcId="{5FFF6581-9052-439C-B272-C3D5FD1C8BE6}" destId="{87094392-E41F-4E8D-A1C1-2CE429D6CA80}" srcOrd="0" destOrd="0" presId="urn:microsoft.com/office/officeart/2018/2/layout/IconCircleList"/>
    <dgm:cxn modelId="{1ED89EDB-D64D-4A90-B640-C1A0A70A236D}" type="presOf" srcId="{855B3101-C606-46B7-902B-70D10E017B0B}" destId="{E5419E22-929D-41A8-A8DA-27876FAAD088}" srcOrd="0" destOrd="0" presId="urn:microsoft.com/office/officeart/2018/2/layout/IconCircleList"/>
    <dgm:cxn modelId="{21FCE1E8-6049-4F24-A844-29FD58095DDF}" srcId="{88CAC13C-C1E5-4366-93AB-CEF7936C827D}" destId="{455D51E6-577B-4FB6-97B1-6E36CE373781}" srcOrd="3" destOrd="0" parTransId="{DF18626C-AB56-4673-9C2A-8F9B67357B2F}" sibTransId="{1DCFB6E0-5A7C-45EB-85B8-74A9FD2E1420}"/>
    <dgm:cxn modelId="{B95E44EE-A034-4FDB-B506-28364E85B257}" type="presOf" srcId="{AE3F1CB2-E565-4C50-B378-17BA4DCA0E1B}" destId="{6246A2F3-FD9E-46B1-9860-82BA82416380}" srcOrd="0" destOrd="0" presId="urn:microsoft.com/office/officeart/2018/2/layout/IconCircleList"/>
    <dgm:cxn modelId="{106115F1-A919-4A41-B980-0CFBAE883A28}" type="presOf" srcId="{A2F32CDD-8CD7-4783-92E4-B2F9DD36CD9C}" destId="{75CEEE6A-B9DE-446F-8665-12CAE35374C1}" srcOrd="0" destOrd="0" presId="urn:microsoft.com/office/officeart/2018/2/layout/IconCircleList"/>
    <dgm:cxn modelId="{CC9DB0F5-1B24-4248-9D46-C46140FBBCCC}" type="presOf" srcId="{ADA8988D-8274-480A-B934-948669418765}" destId="{BB7B9AE6-A30B-448D-9068-795A1D5EEB72}" srcOrd="0" destOrd="0" presId="urn:microsoft.com/office/officeart/2018/2/layout/IconCircleList"/>
    <dgm:cxn modelId="{DCDBF5FF-A61A-43F7-8206-07A84797A730}" type="presOf" srcId="{069F34F8-4B1A-46C5-8218-AEAE96CF97C4}" destId="{22315CE8-65D1-4BC7-858F-C7F327E7C630}" srcOrd="0" destOrd="0" presId="urn:microsoft.com/office/officeart/2018/2/layout/IconCircleList"/>
    <dgm:cxn modelId="{4052B35F-4906-42DE-99E4-388888A3D66D}" type="presParOf" srcId="{B5C80C05-FBD4-415B-8494-322B20996F88}" destId="{843179B3-30CC-42DF-B6C7-1295B82F2202}" srcOrd="0" destOrd="0" presId="urn:microsoft.com/office/officeart/2018/2/layout/IconCircleList"/>
    <dgm:cxn modelId="{A3CE77DB-1A33-42DA-93AF-5F59263CE547}" type="presParOf" srcId="{843179B3-30CC-42DF-B6C7-1295B82F2202}" destId="{AB9A97AB-477F-4E43-90EA-10D7A32CEFE2}" srcOrd="0" destOrd="0" presId="urn:microsoft.com/office/officeart/2018/2/layout/IconCircleList"/>
    <dgm:cxn modelId="{C653370D-30D8-4B83-8364-195995FD87A7}" type="presParOf" srcId="{AB9A97AB-477F-4E43-90EA-10D7A32CEFE2}" destId="{90E2AB23-BB59-44BC-A0DD-2FF5E0CE5E20}" srcOrd="0" destOrd="0" presId="urn:microsoft.com/office/officeart/2018/2/layout/IconCircleList"/>
    <dgm:cxn modelId="{2250F8FB-C7BE-489E-A445-349E4B1113C7}" type="presParOf" srcId="{AB9A97AB-477F-4E43-90EA-10D7A32CEFE2}" destId="{74152D1C-1EF5-498B-8955-AA0EBE91A7D5}" srcOrd="1" destOrd="0" presId="urn:microsoft.com/office/officeart/2018/2/layout/IconCircleList"/>
    <dgm:cxn modelId="{E1F9945E-D383-40F6-887B-79A9AE5BA68F}" type="presParOf" srcId="{AB9A97AB-477F-4E43-90EA-10D7A32CEFE2}" destId="{29F7E687-8F56-477C-ABF5-344EF1B28CC2}" srcOrd="2" destOrd="0" presId="urn:microsoft.com/office/officeart/2018/2/layout/IconCircleList"/>
    <dgm:cxn modelId="{64DC58D3-3DD7-4FB7-AF32-BEBF7480FBA9}" type="presParOf" srcId="{AB9A97AB-477F-4E43-90EA-10D7A32CEFE2}" destId="{C4D48895-BC75-4F61-ADE9-E61E74108057}" srcOrd="3" destOrd="0" presId="urn:microsoft.com/office/officeart/2018/2/layout/IconCircleList"/>
    <dgm:cxn modelId="{51BE774A-30B3-4C1C-80CE-1BEFEBA9BED2}" type="presParOf" srcId="{843179B3-30CC-42DF-B6C7-1295B82F2202}" destId="{F74C6584-4297-42D9-A30C-ED31DC0B647C}" srcOrd="1" destOrd="0" presId="urn:microsoft.com/office/officeart/2018/2/layout/IconCircleList"/>
    <dgm:cxn modelId="{DE0856CC-EF45-4C28-8FE9-4063FD929ACA}" type="presParOf" srcId="{843179B3-30CC-42DF-B6C7-1295B82F2202}" destId="{1900649C-6AF7-4C00-81A5-21DABB093D61}" srcOrd="2" destOrd="0" presId="urn:microsoft.com/office/officeart/2018/2/layout/IconCircleList"/>
    <dgm:cxn modelId="{233AC684-4E47-41A8-A3AA-4268FB296E6F}" type="presParOf" srcId="{1900649C-6AF7-4C00-81A5-21DABB093D61}" destId="{DC06DC57-E624-4B95-A5D9-B9862DC27FD5}" srcOrd="0" destOrd="0" presId="urn:microsoft.com/office/officeart/2018/2/layout/IconCircleList"/>
    <dgm:cxn modelId="{83B70AC4-35FB-42B7-A080-38F12C3074FE}" type="presParOf" srcId="{1900649C-6AF7-4C00-81A5-21DABB093D61}" destId="{D149C155-3815-439F-AC91-18922C90A2A1}" srcOrd="1" destOrd="0" presId="urn:microsoft.com/office/officeart/2018/2/layout/IconCircleList"/>
    <dgm:cxn modelId="{D15A1D30-DC47-4E18-8EC1-2C16E6D7F5AF}" type="presParOf" srcId="{1900649C-6AF7-4C00-81A5-21DABB093D61}" destId="{BD0020C0-CE8C-413C-8D51-E4F0C7FC462B}" srcOrd="2" destOrd="0" presId="urn:microsoft.com/office/officeart/2018/2/layout/IconCircleList"/>
    <dgm:cxn modelId="{844E8B93-CE0F-40A1-A488-2F03B9D8FE7F}" type="presParOf" srcId="{1900649C-6AF7-4C00-81A5-21DABB093D61}" destId="{BB7B9AE6-A30B-448D-9068-795A1D5EEB72}" srcOrd="3" destOrd="0" presId="urn:microsoft.com/office/officeart/2018/2/layout/IconCircleList"/>
    <dgm:cxn modelId="{A7127AFD-3D0A-4C02-9234-C781635A416A}" type="presParOf" srcId="{843179B3-30CC-42DF-B6C7-1295B82F2202}" destId="{6D16E51A-8B2C-43AD-A40C-8F5086A006E3}" srcOrd="3" destOrd="0" presId="urn:microsoft.com/office/officeart/2018/2/layout/IconCircleList"/>
    <dgm:cxn modelId="{996F8A0C-488B-425A-A0E3-AD1583C2F0F9}" type="presParOf" srcId="{843179B3-30CC-42DF-B6C7-1295B82F2202}" destId="{2186EA45-D557-4417-855E-B140029D40F8}" srcOrd="4" destOrd="0" presId="urn:microsoft.com/office/officeart/2018/2/layout/IconCircleList"/>
    <dgm:cxn modelId="{66BBEDBA-908D-44A7-9CCC-3B83A3597C72}" type="presParOf" srcId="{2186EA45-D557-4417-855E-B140029D40F8}" destId="{537F6749-08D6-476B-9296-0EEB29E2B9FD}" srcOrd="0" destOrd="0" presId="urn:microsoft.com/office/officeart/2018/2/layout/IconCircleList"/>
    <dgm:cxn modelId="{E1D5B9A0-FCC8-4203-A73A-69439E7F8222}" type="presParOf" srcId="{2186EA45-D557-4417-855E-B140029D40F8}" destId="{A7B310D2-E9B1-400B-8020-D3437A2B4E9D}" srcOrd="1" destOrd="0" presId="urn:microsoft.com/office/officeart/2018/2/layout/IconCircleList"/>
    <dgm:cxn modelId="{9187C87F-3045-41F7-A0FD-1A39DC77B421}" type="presParOf" srcId="{2186EA45-D557-4417-855E-B140029D40F8}" destId="{11990A31-1475-47D9-811D-F52F6A72BEE0}" srcOrd="2" destOrd="0" presId="urn:microsoft.com/office/officeart/2018/2/layout/IconCircleList"/>
    <dgm:cxn modelId="{32220DF5-1A88-4039-A1B3-D954752135AD}" type="presParOf" srcId="{2186EA45-D557-4417-855E-B140029D40F8}" destId="{E5419E22-929D-41A8-A8DA-27876FAAD088}" srcOrd="3" destOrd="0" presId="urn:microsoft.com/office/officeart/2018/2/layout/IconCircleList"/>
    <dgm:cxn modelId="{A9FA4AFD-108E-4944-8B7F-A27E735018E0}" type="presParOf" srcId="{843179B3-30CC-42DF-B6C7-1295B82F2202}" destId="{A72387D1-C91B-4FBB-AF33-B0E935CBD238}" srcOrd="5" destOrd="0" presId="urn:microsoft.com/office/officeart/2018/2/layout/IconCircleList"/>
    <dgm:cxn modelId="{342AA278-07CE-43FF-BEC5-24E59B3A6EAE}" type="presParOf" srcId="{843179B3-30CC-42DF-B6C7-1295B82F2202}" destId="{195385FC-905A-4FB9-91EB-FCBFB495BD8A}" srcOrd="6" destOrd="0" presId="urn:microsoft.com/office/officeart/2018/2/layout/IconCircleList"/>
    <dgm:cxn modelId="{C71975E8-EBAA-4055-AF77-80531E926F01}" type="presParOf" srcId="{195385FC-905A-4FB9-91EB-FCBFB495BD8A}" destId="{06052F57-D0FD-49B4-B23E-9C8A8B230655}" srcOrd="0" destOrd="0" presId="urn:microsoft.com/office/officeart/2018/2/layout/IconCircleList"/>
    <dgm:cxn modelId="{D1C497CA-7ABE-44FA-B162-BA1620091D44}" type="presParOf" srcId="{195385FC-905A-4FB9-91EB-FCBFB495BD8A}" destId="{9FB38D22-0F4C-4251-BAF5-2C682E124026}" srcOrd="1" destOrd="0" presId="urn:microsoft.com/office/officeart/2018/2/layout/IconCircleList"/>
    <dgm:cxn modelId="{003299FF-26FC-4C06-9C30-F00128B40107}" type="presParOf" srcId="{195385FC-905A-4FB9-91EB-FCBFB495BD8A}" destId="{BD25D7AD-7260-4962-BC4E-5A972A3C6E3E}" srcOrd="2" destOrd="0" presId="urn:microsoft.com/office/officeart/2018/2/layout/IconCircleList"/>
    <dgm:cxn modelId="{6BA5FDD3-F27F-4959-9716-F6725B8D8FC4}" type="presParOf" srcId="{195385FC-905A-4FB9-91EB-FCBFB495BD8A}" destId="{ABD56CB4-ED1E-43AA-9034-8F204BFEAA89}" srcOrd="3" destOrd="0" presId="urn:microsoft.com/office/officeart/2018/2/layout/IconCircleList"/>
    <dgm:cxn modelId="{7EF05A18-3618-4B7C-BFAD-E9BB2AFFBD75}" type="presParOf" srcId="{843179B3-30CC-42DF-B6C7-1295B82F2202}" destId="{AEFA8B8D-8F18-4DD2-84A7-9082827FE64B}" srcOrd="7" destOrd="0" presId="urn:microsoft.com/office/officeart/2018/2/layout/IconCircleList"/>
    <dgm:cxn modelId="{5DCB44F6-744B-45AB-96C6-076F272F09BF}" type="presParOf" srcId="{843179B3-30CC-42DF-B6C7-1295B82F2202}" destId="{9553015A-8386-4825-B492-72A67A4757DA}" srcOrd="8" destOrd="0" presId="urn:microsoft.com/office/officeart/2018/2/layout/IconCircleList"/>
    <dgm:cxn modelId="{E1F0FE3F-82B1-469D-9D3E-AA6D235C3989}" type="presParOf" srcId="{9553015A-8386-4825-B492-72A67A4757DA}" destId="{C594DA01-4A4A-4681-8DEC-F75012DC092A}" srcOrd="0" destOrd="0" presId="urn:microsoft.com/office/officeart/2018/2/layout/IconCircleList"/>
    <dgm:cxn modelId="{E919808C-3DCE-4FEA-B1C6-B57AD9323B91}" type="presParOf" srcId="{9553015A-8386-4825-B492-72A67A4757DA}" destId="{D4ABF2B7-86A6-4A33-B9BC-49115DDD417F}" srcOrd="1" destOrd="0" presId="urn:microsoft.com/office/officeart/2018/2/layout/IconCircleList"/>
    <dgm:cxn modelId="{6929FDC8-59DD-46BC-BBE9-1098710D9885}" type="presParOf" srcId="{9553015A-8386-4825-B492-72A67A4757DA}" destId="{2DA594B3-67A1-482B-849A-B335E6D60259}" srcOrd="2" destOrd="0" presId="urn:microsoft.com/office/officeart/2018/2/layout/IconCircleList"/>
    <dgm:cxn modelId="{D42F18B9-081E-4681-AB15-5AC2ED848795}" type="presParOf" srcId="{9553015A-8386-4825-B492-72A67A4757DA}" destId="{22315CE8-65D1-4BC7-858F-C7F327E7C630}" srcOrd="3" destOrd="0" presId="urn:microsoft.com/office/officeart/2018/2/layout/IconCircleList"/>
    <dgm:cxn modelId="{6F0A3AA3-A2FD-4C98-B835-8CF0F0FB3D69}" type="presParOf" srcId="{843179B3-30CC-42DF-B6C7-1295B82F2202}" destId="{AA94E286-B482-47D4-843B-45DDC47065EC}" srcOrd="9" destOrd="0" presId="urn:microsoft.com/office/officeart/2018/2/layout/IconCircleList"/>
    <dgm:cxn modelId="{E07B7519-1712-4475-8A9E-DC4B66113A02}" type="presParOf" srcId="{843179B3-30CC-42DF-B6C7-1295B82F2202}" destId="{1CAD0B1B-3C66-4A1C-B8D7-9F61FEE855EE}" srcOrd="10" destOrd="0" presId="urn:microsoft.com/office/officeart/2018/2/layout/IconCircleList"/>
    <dgm:cxn modelId="{DD2B87DA-B2C2-4E16-8C49-57B3BEE2AFE9}" type="presParOf" srcId="{1CAD0B1B-3C66-4A1C-B8D7-9F61FEE855EE}" destId="{1783DD53-7D2D-4AC1-A6B8-B8C0216D1EB0}" srcOrd="0" destOrd="0" presId="urn:microsoft.com/office/officeart/2018/2/layout/IconCircleList"/>
    <dgm:cxn modelId="{37984073-A962-4C58-B51D-948CC889BF62}" type="presParOf" srcId="{1CAD0B1B-3C66-4A1C-B8D7-9F61FEE855EE}" destId="{2E2524D6-8B25-4219-9DB8-50E886DC740B}" srcOrd="1" destOrd="0" presId="urn:microsoft.com/office/officeart/2018/2/layout/IconCircleList"/>
    <dgm:cxn modelId="{FC01687B-5441-4EB8-9B20-08ECF3031394}" type="presParOf" srcId="{1CAD0B1B-3C66-4A1C-B8D7-9F61FEE855EE}" destId="{071C6F7F-4484-4696-867E-E55B91474519}" srcOrd="2" destOrd="0" presId="urn:microsoft.com/office/officeart/2018/2/layout/IconCircleList"/>
    <dgm:cxn modelId="{F0600D57-480D-4543-A52D-D2B2C9B6BB83}" type="presParOf" srcId="{1CAD0B1B-3C66-4A1C-B8D7-9F61FEE855EE}" destId="{E4428690-B07E-44F2-8493-A8B99136CC2D}" srcOrd="3" destOrd="0" presId="urn:microsoft.com/office/officeart/2018/2/layout/IconCircleList"/>
    <dgm:cxn modelId="{B7CF03C0-73FA-423F-9B56-85395A826DEE}" type="presParOf" srcId="{843179B3-30CC-42DF-B6C7-1295B82F2202}" destId="{75CEEE6A-B9DE-446F-8665-12CAE35374C1}" srcOrd="11" destOrd="0" presId="urn:microsoft.com/office/officeart/2018/2/layout/IconCircleList"/>
    <dgm:cxn modelId="{B196BCA8-0F89-4E94-96EE-E096A93567D2}" type="presParOf" srcId="{843179B3-30CC-42DF-B6C7-1295B82F2202}" destId="{788B4DD0-E3B4-4040-AD6C-C8CF934A590D}" srcOrd="12" destOrd="0" presId="urn:microsoft.com/office/officeart/2018/2/layout/IconCircleList"/>
    <dgm:cxn modelId="{D751A11C-C179-41AC-A878-7FE2BA2D11A0}" type="presParOf" srcId="{788B4DD0-E3B4-4040-AD6C-C8CF934A590D}" destId="{2FDF4DAA-8CE4-40EC-B0D1-57ACEBDB9DB5}" srcOrd="0" destOrd="0" presId="urn:microsoft.com/office/officeart/2018/2/layout/IconCircleList"/>
    <dgm:cxn modelId="{743D9937-DFF4-41E8-A919-89E3B57C94DF}" type="presParOf" srcId="{788B4DD0-E3B4-4040-AD6C-C8CF934A590D}" destId="{23A1176A-EBBE-48BA-BE4B-9D6D896C7464}" srcOrd="1" destOrd="0" presId="urn:microsoft.com/office/officeart/2018/2/layout/IconCircleList"/>
    <dgm:cxn modelId="{98202CF4-FCBB-48A3-AD5D-7AE370D104B6}" type="presParOf" srcId="{788B4DD0-E3B4-4040-AD6C-C8CF934A590D}" destId="{EC50810B-47C5-4D3D-B6D2-23524C686866}" srcOrd="2" destOrd="0" presId="urn:microsoft.com/office/officeart/2018/2/layout/IconCircleList"/>
    <dgm:cxn modelId="{971C5BF3-B8BD-4F85-B280-027536BE6FE0}" type="presParOf" srcId="{788B4DD0-E3B4-4040-AD6C-C8CF934A590D}" destId="{87094392-E41F-4E8D-A1C1-2CE429D6CA80}" srcOrd="3" destOrd="0" presId="urn:microsoft.com/office/officeart/2018/2/layout/IconCircleList"/>
    <dgm:cxn modelId="{5E386CEA-DB5D-4859-B11C-F58F0C7567FE}" type="presParOf" srcId="{843179B3-30CC-42DF-B6C7-1295B82F2202}" destId="{D9A6883F-7E05-4E50-8D8C-E204AFE9174A}" srcOrd="13" destOrd="0" presId="urn:microsoft.com/office/officeart/2018/2/layout/IconCircleList"/>
    <dgm:cxn modelId="{DC3FA901-254D-4DD8-B692-8CC8992153D3}" type="presParOf" srcId="{843179B3-30CC-42DF-B6C7-1295B82F2202}" destId="{424A477D-E752-4CFA-9D2A-F1968A7D6E90}" srcOrd="14" destOrd="0" presId="urn:microsoft.com/office/officeart/2018/2/layout/IconCircleList"/>
    <dgm:cxn modelId="{6C518ED5-86C6-41B7-8EC7-D1DF1D146390}" type="presParOf" srcId="{424A477D-E752-4CFA-9D2A-F1968A7D6E90}" destId="{8499E584-E10B-497C-8EF3-1983D87747DA}" srcOrd="0" destOrd="0" presId="urn:microsoft.com/office/officeart/2018/2/layout/IconCircleList"/>
    <dgm:cxn modelId="{9388C627-4C50-4947-9364-D8EDC0489CCF}" type="presParOf" srcId="{424A477D-E752-4CFA-9D2A-F1968A7D6E90}" destId="{C1A7430B-9760-4725-B3F3-5AEF7CF01399}" srcOrd="1" destOrd="0" presId="urn:microsoft.com/office/officeart/2018/2/layout/IconCircleList"/>
    <dgm:cxn modelId="{8A15104E-69BA-4028-8C62-905283A59E46}" type="presParOf" srcId="{424A477D-E752-4CFA-9D2A-F1968A7D6E90}" destId="{CEC873AE-50B6-4D99-BF21-42197F0CE96E}" srcOrd="2" destOrd="0" presId="urn:microsoft.com/office/officeart/2018/2/layout/IconCircleList"/>
    <dgm:cxn modelId="{44D7AF9B-4EDF-4A3C-87FD-F1E50A14805A}" type="presParOf" srcId="{424A477D-E752-4CFA-9D2A-F1968A7D6E90}" destId="{6246A2F3-FD9E-46B1-9860-82BA8241638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74D848-A6D2-4D12-99B2-02F70928C03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00CC51C-B272-4A23-B538-225970EA46E6}">
      <dgm:prSet/>
      <dgm:spPr/>
      <dgm:t>
        <a:bodyPr/>
        <a:lstStyle/>
        <a:p>
          <a:r>
            <a:rPr lang="en-GB"/>
            <a:t>Not the intention of reading courses that students read/translate every sentence</a:t>
          </a:r>
          <a:endParaRPr lang="en-US"/>
        </a:p>
      </dgm:t>
    </dgm:pt>
    <dgm:pt modelId="{8D81D4AB-96F0-4F47-A6C3-2EAEDA441DD4}" type="parTrans" cxnId="{031FAF0B-0D11-48D9-87E1-7B2A1CE6DCAE}">
      <dgm:prSet/>
      <dgm:spPr/>
      <dgm:t>
        <a:bodyPr/>
        <a:lstStyle/>
        <a:p>
          <a:endParaRPr lang="en-US"/>
        </a:p>
      </dgm:t>
    </dgm:pt>
    <dgm:pt modelId="{53BB6F90-B4D9-42A7-B63A-52977B0A9F67}" type="sibTrans" cxnId="{031FAF0B-0D11-48D9-87E1-7B2A1CE6DCAE}">
      <dgm:prSet/>
      <dgm:spPr/>
      <dgm:t>
        <a:bodyPr/>
        <a:lstStyle/>
        <a:p>
          <a:endParaRPr lang="en-US"/>
        </a:p>
      </dgm:t>
    </dgm:pt>
    <dgm:pt modelId="{FEC74C00-823D-4288-8468-6D85036F1971}">
      <dgm:prSet/>
      <dgm:spPr/>
      <dgm:t>
        <a:bodyPr/>
        <a:lstStyle/>
        <a:p>
          <a:r>
            <a:rPr lang="en-GB"/>
            <a:t>Fine to scan for information</a:t>
          </a:r>
          <a:endParaRPr lang="en-US"/>
        </a:p>
      </dgm:t>
    </dgm:pt>
    <dgm:pt modelId="{A51C7670-69D5-4CE3-8A47-C32C2EF92DFF}" type="parTrans" cxnId="{79EA93A2-B8D4-43D4-996E-0BA193BCE1FE}">
      <dgm:prSet/>
      <dgm:spPr/>
      <dgm:t>
        <a:bodyPr/>
        <a:lstStyle/>
        <a:p>
          <a:endParaRPr lang="en-US"/>
        </a:p>
      </dgm:t>
    </dgm:pt>
    <dgm:pt modelId="{2A202DB8-5158-4F95-BD1A-F49AA8C7FBF1}" type="sibTrans" cxnId="{79EA93A2-B8D4-43D4-996E-0BA193BCE1FE}">
      <dgm:prSet/>
      <dgm:spPr/>
      <dgm:t>
        <a:bodyPr/>
        <a:lstStyle/>
        <a:p>
          <a:endParaRPr lang="en-US"/>
        </a:p>
      </dgm:t>
    </dgm:pt>
    <dgm:pt modelId="{8E2BBA7A-4872-43AC-BD2F-D6B537B72DA6}">
      <dgm:prSet/>
      <dgm:spPr/>
      <dgm:t>
        <a:bodyPr/>
        <a:lstStyle/>
        <a:p>
          <a:r>
            <a:rPr lang="en-GB"/>
            <a:t>Create differentiated versions</a:t>
          </a:r>
          <a:endParaRPr lang="en-US"/>
        </a:p>
      </dgm:t>
    </dgm:pt>
    <dgm:pt modelId="{BEFB661A-3933-469F-8EFD-92CE12041EBA}" type="parTrans" cxnId="{72DF7E2D-E10B-4E8F-9F99-4E28FB256970}">
      <dgm:prSet/>
      <dgm:spPr/>
      <dgm:t>
        <a:bodyPr/>
        <a:lstStyle/>
        <a:p>
          <a:endParaRPr lang="en-US"/>
        </a:p>
      </dgm:t>
    </dgm:pt>
    <dgm:pt modelId="{94BEC174-DE55-4D36-ABC6-20F3CDADBFD7}" type="sibTrans" cxnId="{72DF7E2D-E10B-4E8F-9F99-4E28FB256970}">
      <dgm:prSet/>
      <dgm:spPr/>
      <dgm:t>
        <a:bodyPr/>
        <a:lstStyle/>
        <a:p>
          <a:endParaRPr lang="en-US"/>
        </a:p>
      </dgm:t>
    </dgm:pt>
    <dgm:pt modelId="{C2200A09-1A16-472F-ABEC-05AC959DFF92}">
      <dgm:prSet/>
      <dgm:spPr/>
      <dgm:t>
        <a:bodyPr/>
        <a:lstStyle/>
        <a:p>
          <a:r>
            <a:rPr lang="en-GB"/>
            <a:t>Sometimes focus on story, sometimes on culture, sometimes on language, sometimes on literary techniques</a:t>
          </a:r>
          <a:endParaRPr lang="en-US"/>
        </a:p>
      </dgm:t>
    </dgm:pt>
    <dgm:pt modelId="{1E8C8F5A-C932-4D1A-9DEF-9EB63C6B58D0}" type="parTrans" cxnId="{BF03AFB9-7C98-43E0-933A-13E91653A106}">
      <dgm:prSet/>
      <dgm:spPr/>
      <dgm:t>
        <a:bodyPr/>
        <a:lstStyle/>
        <a:p>
          <a:endParaRPr lang="en-US"/>
        </a:p>
      </dgm:t>
    </dgm:pt>
    <dgm:pt modelId="{F93674DE-26F9-418B-B7E1-322096D01274}" type="sibTrans" cxnId="{BF03AFB9-7C98-43E0-933A-13E91653A106}">
      <dgm:prSet/>
      <dgm:spPr/>
      <dgm:t>
        <a:bodyPr/>
        <a:lstStyle/>
        <a:p>
          <a:endParaRPr lang="en-US"/>
        </a:p>
      </dgm:t>
    </dgm:pt>
    <dgm:pt modelId="{0FE19F5F-E738-473C-BC6C-6DD15313B699}">
      <dgm:prSet/>
      <dgm:spPr/>
      <dgm:t>
        <a:bodyPr/>
        <a:lstStyle/>
        <a:p>
          <a:r>
            <a:rPr lang="en-GB"/>
            <a:t>Good for homework, supply/sub, or if you need a break</a:t>
          </a:r>
          <a:endParaRPr lang="en-US"/>
        </a:p>
      </dgm:t>
    </dgm:pt>
    <dgm:pt modelId="{9DA1E68C-97E2-44FE-986D-702A93A76464}" type="parTrans" cxnId="{A0E7F95E-DAF1-44DE-A078-AB13512C65AE}">
      <dgm:prSet/>
      <dgm:spPr/>
      <dgm:t>
        <a:bodyPr/>
        <a:lstStyle/>
        <a:p>
          <a:endParaRPr lang="en-US"/>
        </a:p>
      </dgm:t>
    </dgm:pt>
    <dgm:pt modelId="{ADDF6FC1-90F8-4F9C-9C55-12726D51F4C8}" type="sibTrans" cxnId="{A0E7F95E-DAF1-44DE-A078-AB13512C65AE}">
      <dgm:prSet/>
      <dgm:spPr/>
      <dgm:t>
        <a:bodyPr/>
        <a:lstStyle/>
        <a:p>
          <a:endParaRPr lang="en-US"/>
        </a:p>
      </dgm:t>
    </dgm:pt>
    <dgm:pt modelId="{2E65A113-513B-41CB-A722-7AF68A1AAFEB}">
      <dgm:prSet/>
      <dgm:spPr/>
      <dgm:t>
        <a:bodyPr/>
        <a:lstStyle/>
        <a:p>
          <a:r>
            <a:rPr lang="en-GB"/>
            <a:t>Hands Up creating two PDFs per chapter and auto-mark digital comprehensions for </a:t>
          </a:r>
          <a:r>
            <a:rPr lang="en-GB" i="1"/>
            <a:t>Suburani</a:t>
          </a:r>
          <a:endParaRPr lang="en-US"/>
        </a:p>
      </dgm:t>
    </dgm:pt>
    <dgm:pt modelId="{7958D608-3573-41EB-8CDC-A63C9BFC7DD7}" type="parTrans" cxnId="{67049472-77B4-499C-9335-1D343CFB8F79}">
      <dgm:prSet/>
      <dgm:spPr/>
      <dgm:t>
        <a:bodyPr/>
        <a:lstStyle/>
        <a:p>
          <a:endParaRPr lang="en-US"/>
        </a:p>
      </dgm:t>
    </dgm:pt>
    <dgm:pt modelId="{BDD8982C-6B5A-4FB4-BF10-CA671719E9E0}" type="sibTrans" cxnId="{67049472-77B4-499C-9335-1D343CFB8F79}">
      <dgm:prSet/>
      <dgm:spPr/>
      <dgm:t>
        <a:bodyPr/>
        <a:lstStyle/>
        <a:p>
          <a:endParaRPr lang="en-US"/>
        </a:p>
      </dgm:t>
    </dgm:pt>
    <dgm:pt modelId="{3902D87B-E2E5-4464-B2E9-9506468C7F77}" type="pres">
      <dgm:prSet presAssocID="{ED74D848-A6D2-4D12-99B2-02F70928C034}" presName="diagram" presStyleCnt="0">
        <dgm:presLayoutVars>
          <dgm:dir/>
          <dgm:resizeHandles val="exact"/>
        </dgm:presLayoutVars>
      </dgm:prSet>
      <dgm:spPr/>
    </dgm:pt>
    <dgm:pt modelId="{D0E7CE58-B888-4D37-BAF1-8F45F0054B24}" type="pres">
      <dgm:prSet presAssocID="{D00CC51C-B272-4A23-B538-225970EA46E6}" presName="node" presStyleLbl="node1" presStyleIdx="0" presStyleCnt="6">
        <dgm:presLayoutVars>
          <dgm:bulletEnabled val="1"/>
        </dgm:presLayoutVars>
      </dgm:prSet>
      <dgm:spPr/>
    </dgm:pt>
    <dgm:pt modelId="{A7EA2EBC-7C99-419A-A337-E3FE14A6C77D}" type="pres">
      <dgm:prSet presAssocID="{53BB6F90-B4D9-42A7-B63A-52977B0A9F67}" presName="sibTrans" presStyleCnt="0"/>
      <dgm:spPr/>
    </dgm:pt>
    <dgm:pt modelId="{D5A9E149-C1C5-4348-ACA0-1AB81E718E66}" type="pres">
      <dgm:prSet presAssocID="{FEC74C00-823D-4288-8468-6D85036F1971}" presName="node" presStyleLbl="node1" presStyleIdx="1" presStyleCnt="6">
        <dgm:presLayoutVars>
          <dgm:bulletEnabled val="1"/>
        </dgm:presLayoutVars>
      </dgm:prSet>
      <dgm:spPr/>
    </dgm:pt>
    <dgm:pt modelId="{3BC57C31-1B48-41D1-9561-CD8D89C16ECC}" type="pres">
      <dgm:prSet presAssocID="{2A202DB8-5158-4F95-BD1A-F49AA8C7FBF1}" presName="sibTrans" presStyleCnt="0"/>
      <dgm:spPr/>
    </dgm:pt>
    <dgm:pt modelId="{D47FB46A-4EE5-4D3F-B37F-A19404BA1CEA}" type="pres">
      <dgm:prSet presAssocID="{8E2BBA7A-4872-43AC-BD2F-D6B537B72DA6}" presName="node" presStyleLbl="node1" presStyleIdx="2" presStyleCnt="6">
        <dgm:presLayoutVars>
          <dgm:bulletEnabled val="1"/>
        </dgm:presLayoutVars>
      </dgm:prSet>
      <dgm:spPr/>
    </dgm:pt>
    <dgm:pt modelId="{1DA3114B-C870-4170-A53E-F8BE5928B9F9}" type="pres">
      <dgm:prSet presAssocID="{94BEC174-DE55-4D36-ABC6-20F3CDADBFD7}" presName="sibTrans" presStyleCnt="0"/>
      <dgm:spPr/>
    </dgm:pt>
    <dgm:pt modelId="{EACA9060-8556-40E4-B238-14B15AD0055F}" type="pres">
      <dgm:prSet presAssocID="{C2200A09-1A16-472F-ABEC-05AC959DFF92}" presName="node" presStyleLbl="node1" presStyleIdx="3" presStyleCnt="6">
        <dgm:presLayoutVars>
          <dgm:bulletEnabled val="1"/>
        </dgm:presLayoutVars>
      </dgm:prSet>
      <dgm:spPr/>
    </dgm:pt>
    <dgm:pt modelId="{0569C1FA-0D76-42D4-A6CE-6BBCA9655436}" type="pres">
      <dgm:prSet presAssocID="{F93674DE-26F9-418B-B7E1-322096D01274}" presName="sibTrans" presStyleCnt="0"/>
      <dgm:spPr/>
    </dgm:pt>
    <dgm:pt modelId="{0B8D69BD-051E-48C0-A392-72B7CD301DD4}" type="pres">
      <dgm:prSet presAssocID="{0FE19F5F-E738-473C-BC6C-6DD15313B699}" presName="node" presStyleLbl="node1" presStyleIdx="4" presStyleCnt="6">
        <dgm:presLayoutVars>
          <dgm:bulletEnabled val="1"/>
        </dgm:presLayoutVars>
      </dgm:prSet>
      <dgm:spPr/>
    </dgm:pt>
    <dgm:pt modelId="{68D38AC9-D861-464A-BE1E-83BE9693EE15}" type="pres">
      <dgm:prSet presAssocID="{ADDF6FC1-90F8-4F9C-9C55-12726D51F4C8}" presName="sibTrans" presStyleCnt="0"/>
      <dgm:spPr/>
    </dgm:pt>
    <dgm:pt modelId="{36A49808-FE50-4B41-BB1D-A7B1DD57C315}" type="pres">
      <dgm:prSet presAssocID="{2E65A113-513B-41CB-A722-7AF68A1AAFEB}" presName="node" presStyleLbl="node1" presStyleIdx="5" presStyleCnt="6">
        <dgm:presLayoutVars>
          <dgm:bulletEnabled val="1"/>
        </dgm:presLayoutVars>
      </dgm:prSet>
      <dgm:spPr/>
    </dgm:pt>
  </dgm:ptLst>
  <dgm:cxnLst>
    <dgm:cxn modelId="{031FAF0B-0D11-48D9-87E1-7B2A1CE6DCAE}" srcId="{ED74D848-A6D2-4D12-99B2-02F70928C034}" destId="{D00CC51C-B272-4A23-B538-225970EA46E6}" srcOrd="0" destOrd="0" parTransId="{8D81D4AB-96F0-4F47-A6C3-2EAEDA441DD4}" sibTransId="{53BB6F90-B4D9-42A7-B63A-52977B0A9F67}"/>
    <dgm:cxn modelId="{709DF515-648C-4CA7-81E8-12A7154EE4CF}" type="presOf" srcId="{2E65A113-513B-41CB-A722-7AF68A1AAFEB}" destId="{36A49808-FE50-4B41-BB1D-A7B1DD57C315}" srcOrd="0" destOrd="0" presId="urn:microsoft.com/office/officeart/2005/8/layout/default"/>
    <dgm:cxn modelId="{72DF7E2D-E10B-4E8F-9F99-4E28FB256970}" srcId="{ED74D848-A6D2-4D12-99B2-02F70928C034}" destId="{8E2BBA7A-4872-43AC-BD2F-D6B537B72DA6}" srcOrd="2" destOrd="0" parTransId="{BEFB661A-3933-469F-8EFD-92CE12041EBA}" sibTransId="{94BEC174-DE55-4D36-ABC6-20F3CDADBFD7}"/>
    <dgm:cxn modelId="{FA09E02D-4739-4B10-9892-5F54FF2670E6}" type="presOf" srcId="{D00CC51C-B272-4A23-B538-225970EA46E6}" destId="{D0E7CE58-B888-4D37-BAF1-8F45F0054B24}" srcOrd="0" destOrd="0" presId="urn:microsoft.com/office/officeart/2005/8/layout/default"/>
    <dgm:cxn modelId="{A0E7F95E-DAF1-44DE-A078-AB13512C65AE}" srcId="{ED74D848-A6D2-4D12-99B2-02F70928C034}" destId="{0FE19F5F-E738-473C-BC6C-6DD15313B699}" srcOrd="4" destOrd="0" parTransId="{9DA1E68C-97E2-44FE-986D-702A93A76464}" sibTransId="{ADDF6FC1-90F8-4F9C-9C55-12726D51F4C8}"/>
    <dgm:cxn modelId="{67049472-77B4-499C-9335-1D343CFB8F79}" srcId="{ED74D848-A6D2-4D12-99B2-02F70928C034}" destId="{2E65A113-513B-41CB-A722-7AF68A1AAFEB}" srcOrd="5" destOrd="0" parTransId="{7958D608-3573-41EB-8CDC-A63C9BFC7DD7}" sibTransId="{BDD8982C-6B5A-4FB4-BF10-CA671719E9E0}"/>
    <dgm:cxn modelId="{D531A589-AB05-4FAB-8CEC-995AAA96D157}" type="presOf" srcId="{ED74D848-A6D2-4D12-99B2-02F70928C034}" destId="{3902D87B-E2E5-4464-B2E9-9506468C7F77}" srcOrd="0" destOrd="0" presId="urn:microsoft.com/office/officeart/2005/8/layout/default"/>
    <dgm:cxn modelId="{79EA93A2-B8D4-43D4-996E-0BA193BCE1FE}" srcId="{ED74D848-A6D2-4D12-99B2-02F70928C034}" destId="{FEC74C00-823D-4288-8468-6D85036F1971}" srcOrd="1" destOrd="0" parTransId="{A51C7670-69D5-4CE3-8A47-C32C2EF92DFF}" sibTransId="{2A202DB8-5158-4F95-BD1A-F49AA8C7FBF1}"/>
    <dgm:cxn modelId="{133C45B9-4B8E-46E3-884E-BA09424B38D9}" type="presOf" srcId="{0FE19F5F-E738-473C-BC6C-6DD15313B699}" destId="{0B8D69BD-051E-48C0-A392-72B7CD301DD4}" srcOrd="0" destOrd="0" presId="urn:microsoft.com/office/officeart/2005/8/layout/default"/>
    <dgm:cxn modelId="{BF03AFB9-7C98-43E0-933A-13E91653A106}" srcId="{ED74D848-A6D2-4D12-99B2-02F70928C034}" destId="{C2200A09-1A16-472F-ABEC-05AC959DFF92}" srcOrd="3" destOrd="0" parTransId="{1E8C8F5A-C932-4D1A-9DEF-9EB63C6B58D0}" sibTransId="{F93674DE-26F9-418B-B7E1-322096D01274}"/>
    <dgm:cxn modelId="{940E15C7-F42E-45D9-B785-1E5737D7D9BC}" type="presOf" srcId="{FEC74C00-823D-4288-8468-6D85036F1971}" destId="{D5A9E149-C1C5-4348-ACA0-1AB81E718E66}" srcOrd="0" destOrd="0" presId="urn:microsoft.com/office/officeart/2005/8/layout/default"/>
    <dgm:cxn modelId="{805D75F7-18FE-400C-822C-D95204472F5D}" type="presOf" srcId="{C2200A09-1A16-472F-ABEC-05AC959DFF92}" destId="{EACA9060-8556-40E4-B238-14B15AD0055F}" srcOrd="0" destOrd="0" presId="urn:microsoft.com/office/officeart/2005/8/layout/default"/>
    <dgm:cxn modelId="{8F9065FF-1108-496B-95EA-AA83A55237C8}" type="presOf" srcId="{8E2BBA7A-4872-43AC-BD2F-D6B537B72DA6}" destId="{D47FB46A-4EE5-4D3F-B37F-A19404BA1CEA}" srcOrd="0" destOrd="0" presId="urn:microsoft.com/office/officeart/2005/8/layout/default"/>
    <dgm:cxn modelId="{2BDF7858-29EA-4958-A632-ED200A77E15F}" type="presParOf" srcId="{3902D87B-E2E5-4464-B2E9-9506468C7F77}" destId="{D0E7CE58-B888-4D37-BAF1-8F45F0054B24}" srcOrd="0" destOrd="0" presId="urn:microsoft.com/office/officeart/2005/8/layout/default"/>
    <dgm:cxn modelId="{7F51B72E-E3BE-4F43-8B30-5F562549EF3F}" type="presParOf" srcId="{3902D87B-E2E5-4464-B2E9-9506468C7F77}" destId="{A7EA2EBC-7C99-419A-A337-E3FE14A6C77D}" srcOrd="1" destOrd="0" presId="urn:microsoft.com/office/officeart/2005/8/layout/default"/>
    <dgm:cxn modelId="{610E2687-17BA-450E-916A-B58EC2C675A9}" type="presParOf" srcId="{3902D87B-E2E5-4464-B2E9-9506468C7F77}" destId="{D5A9E149-C1C5-4348-ACA0-1AB81E718E66}" srcOrd="2" destOrd="0" presId="urn:microsoft.com/office/officeart/2005/8/layout/default"/>
    <dgm:cxn modelId="{8CE4D869-1565-42ED-A652-CB81A3D39E69}" type="presParOf" srcId="{3902D87B-E2E5-4464-B2E9-9506468C7F77}" destId="{3BC57C31-1B48-41D1-9561-CD8D89C16ECC}" srcOrd="3" destOrd="0" presId="urn:microsoft.com/office/officeart/2005/8/layout/default"/>
    <dgm:cxn modelId="{950CDFCE-87AE-48D5-9505-327798E1FFDC}" type="presParOf" srcId="{3902D87B-E2E5-4464-B2E9-9506468C7F77}" destId="{D47FB46A-4EE5-4D3F-B37F-A19404BA1CEA}" srcOrd="4" destOrd="0" presId="urn:microsoft.com/office/officeart/2005/8/layout/default"/>
    <dgm:cxn modelId="{FED8F41D-5E56-4ECB-8FC2-573D273B15C4}" type="presParOf" srcId="{3902D87B-E2E5-4464-B2E9-9506468C7F77}" destId="{1DA3114B-C870-4170-A53E-F8BE5928B9F9}" srcOrd="5" destOrd="0" presId="urn:microsoft.com/office/officeart/2005/8/layout/default"/>
    <dgm:cxn modelId="{F236134C-D275-44E1-9FDC-089BDA6932B2}" type="presParOf" srcId="{3902D87B-E2E5-4464-B2E9-9506468C7F77}" destId="{EACA9060-8556-40E4-B238-14B15AD0055F}" srcOrd="6" destOrd="0" presId="urn:microsoft.com/office/officeart/2005/8/layout/default"/>
    <dgm:cxn modelId="{59407274-1EB3-46BB-9DA6-34AD91794B7E}" type="presParOf" srcId="{3902D87B-E2E5-4464-B2E9-9506468C7F77}" destId="{0569C1FA-0D76-42D4-A6CE-6BBCA9655436}" srcOrd="7" destOrd="0" presId="urn:microsoft.com/office/officeart/2005/8/layout/default"/>
    <dgm:cxn modelId="{3298708C-E25C-4168-9869-CDDC38FFC39E}" type="presParOf" srcId="{3902D87B-E2E5-4464-B2E9-9506468C7F77}" destId="{0B8D69BD-051E-48C0-A392-72B7CD301DD4}" srcOrd="8" destOrd="0" presId="urn:microsoft.com/office/officeart/2005/8/layout/default"/>
    <dgm:cxn modelId="{E82FDD52-35B9-4EE4-8126-4239D0BF7996}" type="presParOf" srcId="{3902D87B-E2E5-4464-B2E9-9506468C7F77}" destId="{68D38AC9-D861-464A-BE1E-83BE9693EE15}" srcOrd="9" destOrd="0" presId="urn:microsoft.com/office/officeart/2005/8/layout/default"/>
    <dgm:cxn modelId="{7CB97F0C-895E-4456-9DC6-9FAC89D6D33E}" type="presParOf" srcId="{3902D87B-E2E5-4464-B2E9-9506468C7F77}" destId="{36A49808-FE50-4B41-BB1D-A7B1DD57C31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BF4716-5C05-45BA-A19B-FD3B5AC45E5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F2EE9D9-4524-4141-8DAF-E35053C368FE}">
      <dgm:prSet/>
      <dgm:spPr/>
      <dgm:t>
        <a:bodyPr/>
        <a:lstStyle/>
        <a:p>
          <a:r>
            <a:rPr lang="en-GB"/>
            <a:t>Create variety by having students read in pairs, but pairing with a student they don’t normally work with (you plan in advance)</a:t>
          </a:r>
          <a:endParaRPr lang="en-US"/>
        </a:p>
      </dgm:t>
    </dgm:pt>
    <dgm:pt modelId="{C6DD1224-0543-491F-9E4D-541E32D052B4}" type="parTrans" cxnId="{3D5E0DDD-6DB7-447F-B5F1-21019D32476F}">
      <dgm:prSet/>
      <dgm:spPr/>
      <dgm:t>
        <a:bodyPr/>
        <a:lstStyle/>
        <a:p>
          <a:endParaRPr lang="en-US"/>
        </a:p>
      </dgm:t>
    </dgm:pt>
    <dgm:pt modelId="{A1DBB8DA-C6EB-4782-AD8D-208D72015404}" type="sibTrans" cxnId="{3D5E0DDD-6DB7-447F-B5F1-21019D32476F}">
      <dgm:prSet/>
      <dgm:spPr/>
      <dgm:t>
        <a:bodyPr/>
        <a:lstStyle/>
        <a:p>
          <a:endParaRPr lang="en-US"/>
        </a:p>
      </dgm:t>
    </dgm:pt>
    <dgm:pt modelId="{7F5B1BCA-5CEA-4DCE-BD77-80FE7CC50633}">
      <dgm:prSet/>
      <dgm:spPr/>
      <dgm:t>
        <a:bodyPr/>
        <a:lstStyle/>
        <a:p>
          <a:r>
            <a:rPr lang="en-GB"/>
            <a:t>Could be a series of lessons where the pairings change</a:t>
          </a:r>
          <a:endParaRPr lang="en-US"/>
        </a:p>
      </dgm:t>
    </dgm:pt>
    <dgm:pt modelId="{4A8C8359-9317-4FC8-B2F7-66C11C5EDE9B}" type="parTrans" cxnId="{EF140B86-2B92-4E69-A5BF-CD52A9B2B15A}">
      <dgm:prSet/>
      <dgm:spPr/>
      <dgm:t>
        <a:bodyPr/>
        <a:lstStyle/>
        <a:p>
          <a:endParaRPr lang="en-US"/>
        </a:p>
      </dgm:t>
    </dgm:pt>
    <dgm:pt modelId="{216BE112-803A-42ED-94F7-8918DFCFBA8A}" type="sibTrans" cxnId="{EF140B86-2B92-4E69-A5BF-CD52A9B2B15A}">
      <dgm:prSet/>
      <dgm:spPr/>
      <dgm:t>
        <a:bodyPr/>
        <a:lstStyle/>
        <a:p>
          <a:endParaRPr lang="en-US"/>
        </a:p>
      </dgm:t>
    </dgm:pt>
    <dgm:pt modelId="{46B02C44-5DC3-4F72-B8A9-8F90F922F63F}">
      <dgm:prSet/>
      <dgm:spPr/>
      <dgm:t>
        <a:bodyPr/>
        <a:lstStyle/>
        <a:p>
          <a:r>
            <a:rPr lang="en-GB"/>
            <a:t>Good preparation for the world of work</a:t>
          </a:r>
          <a:endParaRPr lang="en-US"/>
        </a:p>
      </dgm:t>
    </dgm:pt>
    <dgm:pt modelId="{7A97D59C-C4BE-486E-AC0F-D82BDC410D6C}" type="parTrans" cxnId="{1EAE84B7-76BE-4EBE-A7A5-D8F4AE49E00E}">
      <dgm:prSet/>
      <dgm:spPr/>
      <dgm:t>
        <a:bodyPr/>
        <a:lstStyle/>
        <a:p>
          <a:endParaRPr lang="en-US"/>
        </a:p>
      </dgm:t>
    </dgm:pt>
    <dgm:pt modelId="{426E7DDD-B37B-4692-BA37-2F0509C19D88}" type="sibTrans" cxnId="{1EAE84B7-76BE-4EBE-A7A5-D8F4AE49E00E}">
      <dgm:prSet/>
      <dgm:spPr/>
      <dgm:t>
        <a:bodyPr/>
        <a:lstStyle/>
        <a:p>
          <a:endParaRPr lang="en-US"/>
        </a:p>
      </dgm:t>
    </dgm:pt>
    <dgm:pt modelId="{34A732FE-714F-4ECD-86A8-F7C8E73A4E87}">
      <dgm:prSet/>
      <dgm:spPr/>
      <dgm:t>
        <a:bodyPr/>
        <a:lstStyle/>
        <a:p>
          <a:r>
            <a:rPr lang="en-GB"/>
            <a:t>Build friendships</a:t>
          </a:r>
          <a:endParaRPr lang="en-US"/>
        </a:p>
      </dgm:t>
    </dgm:pt>
    <dgm:pt modelId="{0FE4DF6F-2487-41BD-B462-E978CA9CAD80}" type="parTrans" cxnId="{F33440CE-482A-4CA5-B603-41DAE729BEA5}">
      <dgm:prSet/>
      <dgm:spPr/>
      <dgm:t>
        <a:bodyPr/>
        <a:lstStyle/>
        <a:p>
          <a:endParaRPr lang="en-US"/>
        </a:p>
      </dgm:t>
    </dgm:pt>
    <dgm:pt modelId="{5CEB6670-9A15-4671-AC92-2B5D96164AD1}" type="sibTrans" cxnId="{F33440CE-482A-4CA5-B603-41DAE729BEA5}">
      <dgm:prSet/>
      <dgm:spPr/>
      <dgm:t>
        <a:bodyPr/>
        <a:lstStyle/>
        <a:p>
          <a:endParaRPr lang="en-US"/>
        </a:p>
      </dgm:t>
    </dgm:pt>
    <dgm:pt modelId="{017625C9-6494-42B1-9E66-90384ACE2FB2}">
      <dgm:prSet/>
      <dgm:spPr/>
      <dgm:t>
        <a:bodyPr/>
        <a:lstStyle/>
        <a:p>
          <a:r>
            <a:rPr lang="en-GB"/>
            <a:t>Share skill sets</a:t>
          </a:r>
          <a:endParaRPr lang="en-US"/>
        </a:p>
      </dgm:t>
    </dgm:pt>
    <dgm:pt modelId="{F2FA5392-3302-44B7-8050-52E4E29A2632}" type="parTrans" cxnId="{5705861C-020A-4912-AF94-930025AC9F69}">
      <dgm:prSet/>
      <dgm:spPr/>
      <dgm:t>
        <a:bodyPr/>
        <a:lstStyle/>
        <a:p>
          <a:endParaRPr lang="en-US"/>
        </a:p>
      </dgm:t>
    </dgm:pt>
    <dgm:pt modelId="{8AB61CAC-127F-4E5B-82CD-60E4BF77F78A}" type="sibTrans" cxnId="{5705861C-020A-4912-AF94-930025AC9F69}">
      <dgm:prSet/>
      <dgm:spPr/>
      <dgm:t>
        <a:bodyPr/>
        <a:lstStyle/>
        <a:p>
          <a:endParaRPr lang="en-US"/>
        </a:p>
      </dgm:t>
    </dgm:pt>
    <dgm:pt modelId="{B41A01FB-50CE-4BC0-9444-E531168794B9}" type="pres">
      <dgm:prSet presAssocID="{AEBF4716-5C05-45BA-A19B-FD3B5AC45E55}" presName="root" presStyleCnt="0">
        <dgm:presLayoutVars>
          <dgm:dir/>
          <dgm:resizeHandles val="exact"/>
        </dgm:presLayoutVars>
      </dgm:prSet>
      <dgm:spPr/>
    </dgm:pt>
    <dgm:pt modelId="{EB5DAC6C-D4A3-4EE5-B81A-B8BCB25587BD}" type="pres">
      <dgm:prSet presAssocID="{AEBF4716-5C05-45BA-A19B-FD3B5AC45E55}" presName="container" presStyleCnt="0">
        <dgm:presLayoutVars>
          <dgm:dir/>
          <dgm:resizeHandles val="exact"/>
        </dgm:presLayoutVars>
      </dgm:prSet>
      <dgm:spPr/>
    </dgm:pt>
    <dgm:pt modelId="{33A936C2-6345-41B0-9020-75D95396D4A6}" type="pres">
      <dgm:prSet presAssocID="{3F2EE9D9-4524-4141-8DAF-E35053C368FE}" presName="compNode" presStyleCnt="0"/>
      <dgm:spPr/>
    </dgm:pt>
    <dgm:pt modelId="{6AE9C981-F6A5-4CA6-BE0C-605568A9E66D}" type="pres">
      <dgm:prSet presAssocID="{3F2EE9D9-4524-4141-8DAF-E35053C368FE}" presName="iconBgRect" presStyleLbl="bgShp" presStyleIdx="0" presStyleCnt="5"/>
      <dgm:spPr/>
    </dgm:pt>
    <dgm:pt modelId="{8E413C4D-BE9A-4E27-9AC1-6F13961BD8F7}" type="pres">
      <dgm:prSet presAssocID="{3F2EE9D9-4524-4141-8DAF-E35053C368F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42EA756-27B9-4AE1-B2BE-DDF4F1987185}" type="pres">
      <dgm:prSet presAssocID="{3F2EE9D9-4524-4141-8DAF-E35053C368FE}" presName="spaceRect" presStyleCnt="0"/>
      <dgm:spPr/>
    </dgm:pt>
    <dgm:pt modelId="{0DF4EE27-F0BF-45E7-B266-5350A352AD77}" type="pres">
      <dgm:prSet presAssocID="{3F2EE9D9-4524-4141-8DAF-E35053C368FE}" presName="textRect" presStyleLbl="revTx" presStyleIdx="0" presStyleCnt="5">
        <dgm:presLayoutVars>
          <dgm:chMax val="1"/>
          <dgm:chPref val="1"/>
        </dgm:presLayoutVars>
      </dgm:prSet>
      <dgm:spPr/>
    </dgm:pt>
    <dgm:pt modelId="{52882F4B-5352-4C9F-9676-6DEE0BFA2E03}" type="pres">
      <dgm:prSet presAssocID="{A1DBB8DA-C6EB-4782-AD8D-208D72015404}" presName="sibTrans" presStyleLbl="sibTrans2D1" presStyleIdx="0" presStyleCnt="0"/>
      <dgm:spPr/>
    </dgm:pt>
    <dgm:pt modelId="{9EEBA22A-9756-4AF4-8B8B-4140BEF8AB00}" type="pres">
      <dgm:prSet presAssocID="{7F5B1BCA-5CEA-4DCE-BD77-80FE7CC50633}" presName="compNode" presStyleCnt="0"/>
      <dgm:spPr/>
    </dgm:pt>
    <dgm:pt modelId="{8E5F70F3-18F3-41B1-8823-B732489BF712}" type="pres">
      <dgm:prSet presAssocID="{7F5B1BCA-5CEA-4DCE-BD77-80FE7CC50633}" presName="iconBgRect" presStyleLbl="bgShp" presStyleIdx="1" presStyleCnt="5"/>
      <dgm:spPr/>
    </dgm:pt>
    <dgm:pt modelId="{0512F15D-4B08-4189-B469-131E6C725A54}" type="pres">
      <dgm:prSet presAssocID="{7F5B1BCA-5CEA-4DCE-BD77-80FE7CC5063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C4C753-F95A-4DDB-8323-CEBA611046AB}" type="pres">
      <dgm:prSet presAssocID="{7F5B1BCA-5CEA-4DCE-BD77-80FE7CC50633}" presName="spaceRect" presStyleCnt="0"/>
      <dgm:spPr/>
    </dgm:pt>
    <dgm:pt modelId="{5893C5E5-B42C-4399-8508-73F3D7224566}" type="pres">
      <dgm:prSet presAssocID="{7F5B1BCA-5CEA-4DCE-BD77-80FE7CC50633}" presName="textRect" presStyleLbl="revTx" presStyleIdx="1" presStyleCnt="5">
        <dgm:presLayoutVars>
          <dgm:chMax val="1"/>
          <dgm:chPref val="1"/>
        </dgm:presLayoutVars>
      </dgm:prSet>
      <dgm:spPr/>
    </dgm:pt>
    <dgm:pt modelId="{8C5D8755-1641-4134-BB57-3F976FC65078}" type="pres">
      <dgm:prSet presAssocID="{216BE112-803A-42ED-94F7-8918DFCFBA8A}" presName="sibTrans" presStyleLbl="sibTrans2D1" presStyleIdx="0" presStyleCnt="0"/>
      <dgm:spPr/>
    </dgm:pt>
    <dgm:pt modelId="{E8999940-3BB9-40E1-837B-A96AC06AB74F}" type="pres">
      <dgm:prSet presAssocID="{46B02C44-5DC3-4F72-B8A9-8F90F922F63F}" presName="compNode" presStyleCnt="0"/>
      <dgm:spPr/>
    </dgm:pt>
    <dgm:pt modelId="{6F2CACCD-D0BD-4E79-BE7C-4909FC7843CF}" type="pres">
      <dgm:prSet presAssocID="{46B02C44-5DC3-4F72-B8A9-8F90F922F63F}" presName="iconBgRect" presStyleLbl="bgShp" presStyleIdx="2" presStyleCnt="5"/>
      <dgm:spPr/>
    </dgm:pt>
    <dgm:pt modelId="{1A519D1F-C81E-4914-A48F-E05A28EB9462}" type="pres">
      <dgm:prSet presAssocID="{46B02C44-5DC3-4F72-B8A9-8F90F922F63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04F8EE6-8B19-4A9E-847D-6FBE80480D89}" type="pres">
      <dgm:prSet presAssocID="{46B02C44-5DC3-4F72-B8A9-8F90F922F63F}" presName="spaceRect" presStyleCnt="0"/>
      <dgm:spPr/>
    </dgm:pt>
    <dgm:pt modelId="{37947C0A-51B9-4DED-9BC0-A6572B6C6E62}" type="pres">
      <dgm:prSet presAssocID="{46B02C44-5DC3-4F72-B8A9-8F90F922F63F}" presName="textRect" presStyleLbl="revTx" presStyleIdx="2" presStyleCnt="5">
        <dgm:presLayoutVars>
          <dgm:chMax val="1"/>
          <dgm:chPref val="1"/>
        </dgm:presLayoutVars>
      </dgm:prSet>
      <dgm:spPr/>
    </dgm:pt>
    <dgm:pt modelId="{6BF3AF85-DCF4-478D-B186-8F40BDB8AC80}" type="pres">
      <dgm:prSet presAssocID="{426E7DDD-B37B-4692-BA37-2F0509C19D88}" presName="sibTrans" presStyleLbl="sibTrans2D1" presStyleIdx="0" presStyleCnt="0"/>
      <dgm:spPr/>
    </dgm:pt>
    <dgm:pt modelId="{0E4E00B3-A827-4CFE-9B84-C6C3C0DF09CD}" type="pres">
      <dgm:prSet presAssocID="{34A732FE-714F-4ECD-86A8-F7C8E73A4E87}" presName="compNode" presStyleCnt="0"/>
      <dgm:spPr/>
    </dgm:pt>
    <dgm:pt modelId="{AEE0F216-D780-4348-AE78-A66111227318}" type="pres">
      <dgm:prSet presAssocID="{34A732FE-714F-4ECD-86A8-F7C8E73A4E87}" presName="iconBgRect" presStyleLbl="bgShp" presStyleIdx="3" presStyleCnt="5"/>
      <dgm:spPr/>
    </dgm:pt>
    <dgm:pt modelId="{75CE0675-E5BB-45BD-AEF2-D3DA8F68E2F0}" type="pres">
      <dgm:prSet presAssocID="{34A732FE-714F-4ECD-86A8-F7C8E73A4E8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A7783EB-7777-4361-ADBC-C773A9B2807A}" type="pres">
      <dgm:prSet presAssocID="{34A732FE-714F-4ECD-86A8-F7C8E73A4E87}" presName="spaceRect" presStyleCnt="0"/>
      <dgm:spPr/>
    </dgm:pt>
    <dgm:pt modelId="{A09149E7-A50C-4B89-9404-C476F9C4780E}" type="pres">
      <dgm:prSet presAssocID="{34A732FE-714F-4ECD-86A8-F7C8E73A4E87}" presName="textRect" presStyleLbl="revTx" presStyleIdx="3" presStyleCnt="5">
        <dgm:presLayoutVars>
          <dgm:chMax val="1"/>
          <dgm:chPref val="1"/>
        </dgm:presLayoutVars>
      </dgm:prSet>
      <dgm:spPr/>
    </dgm:pt>
    <dgm:pt modelId="{A0B82339-3BC3-4C8D-A670-E9528A863C5A}" type="pres">
      <dgm:prSet presAssocID="{5CEB6670-9A15-4671-AC92-2B5D96164AD1}" presName="sibTrans" presStyleLbl="sibTrans2D1" presStyleIdx="0" presStyleCnt="0"/>
      <dgm:spPr/>
    </dgm:pt>
    <dgm:pt modelId="{6CF6EFF5-A06A-4BC1-BE29-6E7EA4DE23C0}" type="pres">
      <dgm:prSet presAssocID="{017625C9-6494-42B1-9E66-90384ACE2FB2}" presName="compNode" presStyleCnt="0"/>
      <dgm:spPr/>
    </dgm:pt>
    <dgm:pt modelId="{34A1C45E-7CE2-4843-BFBB-5A1FB5552707}" type="pres">
      <dgm:prSet presAssocID="{017625C9-6494-42B1-9E66-90384ACE2FB2}" presName="iconBgRect" presStyleLbl="bgShp" presStyleIdx="4" presStyleCnt="5"/>
      <dgm:spPr/>
    </dgm:pt>
    <dgm:pt modelId="{84A8D6DD-0723-4653-B7FA-6BAF7F577B5C}" type="pres">
      <dgm:prSet presAssocID="{017625C9-6494-42B1-9E66-90384ACE2FB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5A1F8FF-A337-4B92-888C-F3856B37D8DA}" type="pres">
      <dgm:prSet presAssocID="{017625C9-6494-42B1-9E66-90384ACE2FB2}" presName="spaceRect" presStyleCnt="0"/>
      <dgm:spPr/>
    </dgm:pt>
    <dgm:pt modelId="{3B7B5A47-1906-46DE-8950-8EA6ED613936}" type="pres">
      <dgm:prSet presAssocID="{017625C9-6494-42B1-9E66-90384ACE2FB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1770916-AA1B-48C9-BFC4-5AE0412787BD}" type="presOf" srcId="{AEBF4716-5C05-45BA-A19B-FD3B5AC45E55}" destId="{B41A01FB-50CE-4BC0-9444-E531168794B9}" srcOrd="0" destOrd="0" presId="urn:microsoft.com/office/officeart/2018/2/layout/IconCircleList"/>
    <dgm:cxn modelId="{80B2E31B-196B-4C78-A0CF-979A91975726}" type="presOf" srcId="{A1DBB8DA-C6EB-4782-AD8D-208D72015404}" destId="{52882F4B-5352-4C9F-9676-6DEE0BFA2E03}" srcOrd="0" destOrd="0" presId="urn:microsoft.com/office/officeart/2018/2/layout/IconCircleList"/>
    <dgm:cxn modelId="{5705861C-020A-4912-AF94-930025AC9F69}" srcId="{AEBF4716-5C05-45BA-A19B-FD3B5AC45E55}" destId="{017625C9-6494-42B1-9E66-90384ACE2FB2}" srcOrd="4" destOrd="0" parTransId="{F2FA5392-3302-44B7-8050-52E4E29A2632}" sibTransId="{8AB61CAC-127F-4E5B-82CD-60E4BF77F78A}"/>
    <dgm:cxn modelId="{1FE73623-31B5-491D-BCE6-597D1215A479}" type="presOf" srcId="{426E7DDD-B37B-4692-BA37-2F0509C19D88}" destId="{6BF3AF85-DCF4-478D-B186-8F40BDB8AC80}" srcOrd="0" destOrd="0" presId="urn:microsoft.com/office/officeart/2018/2/layout/IconCircleList"/>
    <dgm:cxn modelId="{47E8F329-40C3-46D5-B351-25B754A23A9B}" type="presOf" srcId="{46B02C44-5DC3-4F72-B8A9-8F90F922F63F}" destId="{37947C0A-51B9-4DED-9BC0-A6572B6C6E62}" srcOrd="0" destOrd="0" presId="urn:microsoft.com/office/officeart/2018/2/layout/IconCircleList"/>
    <dgm:cxn modelId="{EF140B86-2B92-4E69-A5BF-CD52A9B2B15A}" srcId="{AEBF4716-5C05-45BA-A19B-FD3B5AC45E55}" destId="{7F5B1BCA-5CEA-4DCE-BD77-80FE7CC50633}" srcOrd="1" destOrd="0" parTransId="{4A8C8359-9317-4FC8-B2F7-66C11C5EDE9B}" sibTransId="{216BE112-803A-42ED-94F7-8918DFCFBA8A}"/>
    <dgm:cxn modelId="{1D1CC6AC-3622-4A2E-9551-B4F971B7ADFB}" type="presOf" srcId="{216BE112-803A-42ED-94F7-8918DFCFBA8A}" destId="{8C5D8755-1641-4134-BB57-3F976FC65078}" srcOrd="0" destOrd="0" presId="urn:microsoft.com/office/officeart/2018/2/layout/IconCircleList"/>
    <dgm:cxn modelId="{4EAC52B5-CAB1-40B8-BCE1-260156BC3805}" type="presOf" srcId="{34A732FE-714F-4ECD-86A8-F7C8E73A4E87}" destId="{A09149E7-A50C-4B89-9404-C476F9C4780E}" srcOrd="0" destOrd="0" presId="urn:microsoft.com/office/officeart/2018/2/layout/IconCircleList"/>
    <dgm:cxn modelId="{1EAE84B7-76BE-4EBE-A7A5-D8F4AE49E00E}" srcId="{AEBF4716-5C05-45BA-A19B-FD3B5AC45E55}" destId="{46B02C44-5DC3-4F72-B8A9-8F90F922F63F}" srcOrd="2" destOrd="0" parTransId="{7A97D59C-C4BE-486E-AC0F-D82BDC410D6C}" sibTransId="{426E7DDD-B37B-4692-BA37-2F0509C19D88}"/>
    <dgm:cxn modelId="{2BFE69C3-EE2A-438A-ACBC-2C8B2C7E66B8}" type="presOf" srcId="{7F5B1BCA-5CEA-4DCE-BD77-80FE7CC50633}" destId="{5893C5E5-B42C-4399-8508-73F3D7224566}" srcOrd="0" destOrd="0" presId="urn:microsoft.com/office/officeart/2018/2/layout/IconCircleList"/>
    <dgm:cxn modelId="{49A46ECC-E2B2-486F-B878-F1613A8425AE}" type="presOf" srcId="{3F2EE9D9-4524-4141-8DAF-E35053C368FE}" destId="{0DF4EE27-F0BF-45E7-B266-5350A352AD77}" srcOrd="0" destOrd="0" presId="urn:microsoft.com/office/officeart/2018/2/layout/IconCircleList"/>
    <dgm:cxn modelId="{F33440CE-482A-4CA5-B603-41DAE729BEA5}" srcId="{AEBF4716-5C05-45BA-A19B-FD3B5AC45E55}" destId="{34A732FE-714F-4ECD-86A8-F7C8E73A4E87}" srcOrd="3" destOrd="0" parTransId="{0FE4DF6F-2487-41BD-B462-E978CA9CAD80}" sibTransId="{5CEB6670-9A15-4671-AC92-2B5D96164AD1}"/>
    <dgm:cxn modelId="{3D5E0DDD-6DB7-447F-B5F1-21019D32476F}" srcId="{AEBF4716-5C05-45BA-A19B-FD3B5AC45E55}" destId="{3F2EE9D9-4524-4141-8DAF-E35053C368FE}" srcOrd="0" destOrd="0" parTransId="{C6DD1224-0543-491F-9E4D-541E32D052B4}" sibTransId="{A1DBB8DA-C6EB-4782-AD8D-208D72015404}"/>
    <dgm:cxn modelId="{9D143DEF-99D5-4256-81FA-0E0BCF7D5D62}" type="presOf" srcId="{5CEB6670-9A15-4671-AC92-2B5D96164AD1}" destId="{A0B82339-3BC3-4C8D-A670-E9528A863C5A}" srcOrd="0" destOrd="0" presId="urn:microsoft.com/office/officeart/2018/2/layout/IconCircleList"/>
    <dgm:cxn modelId="{D2B5A1FC-1FA2-405A-954D-3939E463C17B}" type="presOf" srcId="{017625C9-6494-42B1-9E66-90384ACE2FB2}" destId="{3B7B5A47-1906-46DE-8950-8EA6ED613936}" srcOrd="0" destOrd="0" presId="urn:microsoft.com/office/officeart/2018/2/layout/IconCircleList"/>
    <dgm:cxn modelId="{BCD3E34D-C9B4-4DE6-BA13-14FB0E1FD988}" type="presParOf" srcId="{B41A01FB-50CE-4BC0-9444-E531168794B9}" destId="{EB5DAC6C-D4A3-4EE5-B81A-B8BCB25587BD}" srcOrd="0" destOrd="0" presId="urn:microsoft.com/office/officeart/2018/2/layout/IconCircleList"/>
    <dgm:cxn modelId="{4A630EB4-4424-4D09-A4B4-B58B6AA03036}" type="presParOf" srcId="{EB5DAC6C-D4A3-4EE5-B81A-B8BCB25587BD}" destId="{33A936C2-6345-41B0-9020-75D95396D4A6}" srcOrd="0" destOrd="0" presId="urn:microsoft.com/office/officeart/2018/2/layout/IconCircleList"/>
    <dgm:cxn modelId="{941A5707-134F-4252-BA9B-0E48F40EA6CC}" type="presParOf" srcId="{33A936C2-6345-41B0-9020-75D95396D4A6}" destId="{6AE9C981-F6A5-4CA6-BE0C-605568A9E66D}" srcOrd="0" destOrd="0" presId="urn:microsoft.com/office/officeart/2018/2/layout/IconCircleList"/>
    <dgm:cxn modelId="{55CBAE1C-2BE9-4BBA-967B-9C8DACB91EE2}" type="presParOf" srcId="{33A936C2-6345-41B0-9020-75D95396D4A6}" destId="{8E413C4D-BE9A-4E27-9AC1-6F13961BD8F7}" srcOrd="1" destOrd="0" presId="urn:microsoft.com/office/officeart/2018/2/layout/IconCircleList"/>
    <dgm:cxn modelId="{61CAF4C1-62CC-4EEE-875A-8A2116722FC5}" type="presParOf" srcId="{33A936C2-6345-41B0-9020-75D95396D4A6}" destId="{D42EA756-27B9-4AE1-B2BE-DDF4F1987185}" srcOrd="2" destOrd="0" presId="urn:microsoft.com/office/officeart/2018/2/layout/IconCircleList"/>
    <dgm:cxn modelId="{64CB9155-145D-4BB2-AE3A-F81F551909C5}" type="presParOf" srcId="{33A936C2-6345-41B0-9020-75D95396D4A6}" destId="{0DF4EE27-F0BF-45E7-B266-5350A352AD77}" srcOrd="3" destOrd="0" presId="urn:microsoft.com/office/officeart/2018/2/layout/IconCircleList"/>
    <dgm:cxn modelId="{CEEA5D46-2B17-4847-8F1A-17C164209CC1}" type="presParOf" srcId="{EB5DAC6C-D4A3-4EE5-B81A-B8BCB25587BD}" destId="{52882F4B-5352-4C9F-9676-6DEE0BFA2E03}" srcOrd="1" destOrd="0" presId="urn:microsoft.com/office/officeart/2018/2/layout/IconCircleList"/>
    <dgm:cxn modelId="{D8520371-5D09-4D36-943D-CA46C5061618}" type="presParOf" srcId="{EB5DAC6C-D4A3-4EE5-B81A-B8BCB25587BD}" destId="{9EEBA22A-9756-4AF4-8B8B-4140BEF8AB00}" srcOrd="2" destOrd="0" presId="urn:microsoft.com/office/officeart/2018/2/layout/IconCircleList"/>
    <dgm:cxn modelId="{CCC581FA-7BFB-4545-ADF6-22B22DA7FE87}" type="presParOf" srcId="{9EEBA22A-9756-4AF4-8B8B-4140BEF8AB00}" destId="{8E5F70F3-18F3-41B1-8823-B732489BF712}" srcOrd="0" destOrd="0" presId="urn:microsoft.com/office/officeart/2018/2/layout/IconCircleList"/>
    <dgm:cxn modelId="{074F21BD-8C55-46AD-B545-DF796E8834D8}" type="presParOf" srcId="{9EEBA22A-9756-4AF4-8B8B-4140BEF8AB00}" destId="{0512F15D-4B08-4189-B469-131E6C725A54}" srcOrd="1" destOrd="0" presId="urn:microsoft.com/office/officeart/2018/2/layout/IconCircleList"/>
    <dgm:cxn modelId="{D6767B81-ECC2-4FBA-AFE0-55A9311AF145}" type="presParOf" srcId="{9EEBA22A-9756-4AF4-8B8B-4140BEF8AB00}" destId="{00C4C753-F95A-4DDB-8323-CEBA611046AB}" srcOrd="2" destOrd="0" presId="urn:microsoft.com/office/officeart/2018/2/layout/IconCircleList"/>
    <dgm:cxn modelId="{703A81A0-8111-4AE2-ADBF-33C5A543D398}" type="presParOf" srcId="{9EEBA22A-9756-4AF4-8B8B-4140BEF8AB00}" destId="{5893C5E5-B42C-4399-8508-73F3D7224566}" srcOrd="3" destOrd="0" presId="urn:microsoft.com/office/officeart/2018/2/layout/IconCircleList"/>
    <dgm:cxn modelId="{303EB5C1-AE36-4331-A3A7-9FBA6D27105A}" type="presParOf" srcId="{EB5DAC6C-D4A3-4EE5-B81A-B8BCB25587BD}" destId="{8C5D8755-1641-4134-BB57-3F976FC65078}" srcOrd="3" destOrd="0" presId="urn:microsoft.com/office/officeart/2018/2/layout/IconCircleList"/>
    <dgm:cxn modelId="{21E4757E-32E0-4AEB-BA00-124AE3663978}" type="presParOf" srcId="{EB5DAC6C-D4A3-4EE5-B81A-B8BCB25587BD}" destId="{E8999940-3BB9-40E1-837B-A96AC06AB74F}" srcOrd="4" destOrd="0" presId="urn:microsoft.com/office/officeart/2018/2/layout/IconCircleList"/>
    <dgm:cxn modelId="{586629B2-0F86-4AAB-9640-4053E91E261B}" type="presParOf" srcId="{E8999940-3BB9-40E1-837B-A96AC06AB74F}" destId="{6F2CACCD-D0BD-4E79-BE7C-4909FC7843CF}" srcOrd="0" destOrd="0" presId="urn:microsoft.com/office/officeart/2018/2/layout/IconCircleList"/>
    <dgm:cxn modelId="{61E8084B-E119-4649-8E89-D52D3BCF3F4F}" type="presParOf" srcId="{E8999940-3BB9-40E1-837B-A96AC06AB74F}" destId="{1A519D1F-C81E-4914-A48F-E05A28EB9462}" srcOrd="1" destOrd="0" presId="urn:microsoft.com/office/officeart/2018/2/layout/IconCircleList"/>
    <dgm:cxn modelId="{DC576BF6-FF35-4E6E-81C8-67D1A3D4719A}" type="presParOf" srcId="{E8999940-3BB9-40E1-837B-A96AC06AB74F}" destId="{804F8EE6-8B19-4A9E-847D-6FBE80480D89}" srcOrd="2" destOrd="0" presId="urn:microsoft.com/office/officeart/2018/2/layout/IconCircleList"/>
    <dgm:cxn modelId="{D60F177E-31F3-449C-882F-49151BDEA4A7}" type="presParOf" srcId="{E8999940-3BB9-40E1-837B-A96AC06AB74F}" destId="{37947C0A-51B9-4DED-9BC0-A6572B6C6E62}" srcOrd="3" destOrd="0" presId="urn:microsoft.com/office/officeart/2018/2/layout/IconCircleList"/>
    <dgm:cxn modelId="{BA0B8E31-AFA8-432D-A6A4-E9CE775608E8}" type="presParOf" srcId="{EB5DAC6C-D4A3-4EE5-B81A-B8BCB25587BD}" destId="{6BF3AF85-DCF4-478D-B186-8F40BDB8AC80}" srcOrd="5" destOrd="0" presId="urn:microsoft.com/office/officeart/2018/2/layout/IconCircleList"/>
    <dgm:cxn modelId="{B712B80F-4CEF-4B96-B644-1BDABD6AAC72}" type="presParOf" srcId="{EB5DAC6C-D4A3-4EE5-B81A-B8BCB25587BD}" destId="{0E4E00B3-A827-4CFE-9B84-C6C3C0DF09CD}" srcOrd="6" destOrd="0" presId="urn:microsoft.com/office/officeart/2018/2/layout/IconCircleList"/>
    <dgm:cxn modelId="{35E34EA9-CCEC-439E-97F2-4978D5E254A7}" type="presParOf" srcId="{0E4E00B3-A827-4CFE-9B84-C6C3C0DF09CD}" destId="{AEE0F216-D780-4348-AE78-A66111227318}" srcOrd="0" destOrd="0" presId="urn:microsoft.com/office/officeart/2018/2/layout/IconCircleList"/>
    <dgm:cxn modelId="{47714F4C-43F6-46B0-A306-49CD05B4317A}" type="presParOf" srcId="{0E4E00B3-A827-4CFE-9B84-C6C3C0DF09CD}" destId="{75CE0675-E5BB-45BD-AEF2-D3DA8F68E2F0}" srcOrd="1" destOrd="0" presId="urn:microsoft.com/office/officeart/2018/2/layout/IconCircleList"/>
    <dgm:cxn modelId="{CEF08105-0410-4889-97E3-BBA97324D4E3}" type="presParOf" srcId="{0E4E00B3-A827-4CFE-9B84-C6C3C0DF09CD}" destId="{1A7783EB-7777-4361-ADBC-C773A9B2807A}" srcOrd="2" destOrd="0" presId="urn:microsoft.com/office/officeart/2018/2/layout/IconCircleList"/>
    <dgm:cxn modelId="{B2091B1B-04E2-4E45-AD50-FB41462DE8CD}" type="presParOf" srcId="{0E4E00B3-A827-4CFE-9B84-C6C3C0DF09CD}" destId="{A09149E7-A50C-4B89-9404-C476F9C4780E}" srcOrd="3" destOrd="0" presId="urn:microsoft.com/office/officeart/2018/2/layout/IconCircleList"/>
    <dgm:cxn modelId="{29C8C59F-4F7B-4AA7-B032-D83D237CE1EB}" type="presParOf" srcId="{EB5DAC6C-D4A3-4EE5-B81A-B8BCB25587BD}" destId="{A0B82339-3BC3-4C8D-A670-E9528A863C5A}" srcOrd="7" destOrd="0" presId="urn:microsoft.com/office/officeart/2018/2/layout/IconCircleList"/>
    <dgm:cxn modelId="{9BB71224-2119-4D8B-9CA0-663A87CB2D55}" type="presParOf" srcId="{EB5DAC6C-D4A3-4EE5-B81A-B8BCB25587BD}" destId="{6CF6EFF5-A06A-4BC1-BE29-6E7EA4DE23C0}" srcOrd="8" destOrd="0" presId="urn:microsoft.com/office/officeart/2018/2/layout/IconCircleList"/>
    <dgm:cxn modelId="{BDE8CA21-99D2-42CC-9D17-F7504DD2ADAD}" type="presParOf" srcId="{6CF6EFF5-A06A-4BC1-BE29-6E7EA4DE23C0}" destId="{34A1C45E-7CE2-4843-BFBB-5A1FB5552707}" srcOrd="0" destOrd="0" presId="urn:microsoft.com/office/officeart/2018/2/layout/IconCircleList"/>
    <dgm:cxn modelId="{3DBCA790-D422-4C83-8184-D0B95F32DF85}" type="presParOf" srcId="{6CF6EFF5-A06A-4BC1-BE29-6E7EA4DE23C0}" destId="{84A8D6DD-0723-4653-B7FA-6BAF7F577B5C}" srcOrd="1" destOrd="0" presId="urn:microsoft.com/office/officeart/2018/2/layout/IconCircleList"/>
    <dgm:cxn modelId="{1F475327-D0E7-4098-A0AB-728E8B4A311D}" type="presParOf" srcId="{6CF6EFF5-A06A-4BC1-BE29-6E7EA4DE23C0}" destId="{05A1F8FF-A337-4B92-888C-F3856B37D8DA}" srcOrd="2" destOrd="0" presId="urn:microsoft.com/office/officeart/2018/2/layout/IconCircleList"/>
    <dgm:cxn modelId="{B381E16F-18A4-4654-A507-D2338C6912DD}" type="presParOf" srcId="{6CF6EFF5-A06A-4BC1-BE29-6E7EA4DE23C0}" destId="{3B7B5A47-1906-46DE-8950-8EA6ED61393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DB9968-D016-41F8-A7A9-EFA26314169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C77F1F-A090-44B3-B434-DE810ABF214E}">
      <dgm:prSet/>
      <dgm:spPr/>
      <dgm:t>
        <a:bodyPr/>
        <a:lstStyle/>
        <a:p>
          <a:r>
            <a:rPr lang="en-GB"/>
            <a:t>Datives, adverbs, adjectives</a:t>
          </a:r>
          <a:endParaRPr lang="en-US"/>
        </a:p>
      </dgm:t>
    </dgm:pt>
    <dgm:pt modelId="{20E1988F-2C44-46D8-9F0B-F2BCE133B25E}" type="parTrans" cxnId="{FA2F8905-5222-40FB-AA23-495AA89101F0}">
      <dgm:prSet/>
      <dgm:spPr/>
      <dgm:t>
        <a:bodyPr/>
        <a:lstStyle/>
        <a:p>
          <a:endParaRPr lang="en-US"/>
        </a:p>
      </dgm:t>
    </dgm:pt>
    <dgm:pt modelId="{7DDA0BCA-807E-4DEC-8B53-CFD76D44ABC5}" type="sibTrans" cxnId="{FA2F8905-5222-40FB-AA23-495AA89101F0}">
      <dgm:prSet/>
      <dgm:spPr/>
      <dgm:t>
        <a:bodyPr/>
        <a:lstStyle/>
        <a:p>
          <a:endParaRPr lang="en-US"/>
        </a:p>
      </dgm:t>
    </dgm:pt>
    <dgm:pt modelId="{9034D7EE-CA34-428D-A330-27AFF9BAC9E6}">
      <dgm:prSet/>
      <dgm:spPr/>
      <dgm:t>
        <a:bodyPr/>
        <a:lstStyle/>
        <a:p>
          <a:r>
            <a:rPr lang="en-GB"/>
            <a:t>Instances of interesting word order</a:t>
          </a:r>
          <a:endParaRPr lang="en-US"/>
        </a:p>
      </dgm:t>
    </dgm:pt>
    <dgm:pt modelId="{F77E4795-E27C-4E9A-8759-6D0D0D5E35C6}" type="parTrans" cxnId="{53F5E934-CD05-4B41-8518-4B8ADC33D8AB}">
      <dgm:prSet/>
      <dgm:spPr/>
      <dgm:t>
        <a:bodyPr/>
        <a:lstStyle/>
        <a:p>
          <a:endParaRPr lang="en-US"/>
        </a:p>
      </dgm:t>
    </dgm:pt>
    <dgm:pt modelId="{224BA83A-3D93-4104-890F-B69EE498C9AA}" type="sibTrans" cxnId="{53F5E934-CD05-4B41-8518-4B8ADC33D8AB}">
      <dgm:prSet/>
      <dgm:spPr/>
      <dgm:t>
        <a:bodyPr/>
        <a:lstStyle/>
        <a:p>
          <a:endParaRPr lang="en-US"/>
        </a:p>
      </dgm:t>
    </dgm:pt>
    <dgm:pt modelId="{56594BB0-8193-459D-831B-34036284B1FE}">
      <dgm:prSet/>
      <dgm:spPr/>
      <dgm:t>
        <a:bodyPr/>
        <a:lstStyle/>
        <a:p>
          <a:r>
            <a:rPr lang="en-GB"/>
            <a:t>Items of vocabulary that create a mood</a:t>
          </a:r>
          <a:endParaRPr lang="en-US"/>
        </a:p>
      </dgm:t>
    </dgm:pt>
    <dgm:pt modelId="{E1D588DD-FCBD-4243-8F4C-5616BC2C1BFA}" type="parTrans" cxnId="{1EC68A6C-4AE7-4FCA-B085-BFED8CD0BC8F}">
      <dgm:prSet/>
      <dgm:spPr/>
      <dgm:t>
        <a:bodyPr/>
        <a:lstStyle/>
        <a:p>
          <a:endParaRPr lang="en-US"/>
        </a:p>
      </dgm:t>
    </dgm:pt>
    <dgm:pt modelId="{5D7F9AF7-E797-4129-84F8-ED1BB1F4A0DF}" type="sibTrans" cxnId="{1EC68A6C-4AE7-4FCA-B085-BFED8CD0BC8F}">
      <dgm:prSet/>
      <dgm:spPr/>
      <dgm:t>
        <a:bodyPr/>
        <a:lstStyle/>
        <a:p>
          <a:endParaRPr lang="en-US"/>
        </a:p>
      </dgm:t>
    </dgm:pt>
    <dgm:pt modelId="{85EF96C4-2F3B-4E92-B01D-943A83D5FA04}">
      <dgm:prSet/>
      <dgm:spPr/>
      <dgm:t>
        <a:bodyPr/>
        <a:lstStyle/>
        <a:p>
          <a:r>
            <a:rPr lang="en-GB"/>
            <a:t>Pieces of evidence about Roman insulae</a:t>
          </a:r>
          <a:endParaRPr lang="en-US"/>
        </a:p>
      </dgm:t>
    </dgm:pt>
    <dgm:pt modelId="{0DAA1E01-ABEC-4580-8C4F-76BEF866749F}" type="parTrans" cxnId="{893FD6A2-D4AE-4546-9ACD-4494D1C97D93}">
      <dgm:prSet/>
      <dgm:spPr/>
      <dgm:t>
        <a:bodyPr/>
        <a:lstStyle/>
        <a:p>
          <a:endParaRPr lang="en-US"/>
        </a:p>
      </dgm:t>
    </dgm:pt>
    <dgm:pt modelId="{D3CB4672-BFD9-46D1-B837-3145EED4B975}" type="sibTrans" cxnId="{893FD6A2-D4AE-4546-9ACD-4494D1C97D93}">
      <dgm:prSet/>
      <dgm:spPr/>
      <dgm:t>
        <a:bodyPr/>
        <a:lstStyle/>
        <a:p>
          <a:endParaRPr lang="en-US"/>
        </a:p>
      </dgm:t>
    </dgm:pt>
    <dgm:pt modelId="{C3F10989-2E3C-47DC-97E5-8355CB70E599}">
      <dgm:prSet/>
      <dgm:spPr/>
      <dgm:t>
        <a:bodyPr/>
        <a:lstStyle/>
        <a:p>
          <a:r>
            <a:rPr lang="en-GB"/>
            <a:t>Examples of bias</a:t>
          </a:r>
          <a:endParaRPr lang="en-US"/>
        </a:p>
      </dgm:t>
    </dgm:pt>
    <dgm:pt modelId="{87758139-606D-4732-8830-A8907451AB68}" type="parTrans" cxnId="{615C02BE-C24C-42D2-9BCB-1E87E0737474}">
      <dgm:prSet/>
      <dgm:spPr/>
      <dgm:t>
        <a:bodyPr/>
        <a:lstStyle/>
        <a:p>
          <a:endParaRPr lang="en-US"/>
        </a:p>
      </dgm:t>
    </dgm:pt>
    <dgm:pt modelId="{CEB02371-91A0-48C1-A40D-99BCBCCA034D}" type="sibTrans" cxnId="{615C02BE-C24C-42D2-9BCB-1E87E0737474}">
      <dgm:prSet/>
      <dgm:spPr/>
      <dgm:t>
        <a:bodyPr/>
        <a:lstStyle/>
        <a:p>
          <a:endParaRPr lang="en-US"/>
        </a:p>
      </dgm:t>
    </dgm:pt>
    <dgm:pt modelId="{56929961-7389-4337-9AD3-F2B0D8D3C1FD}">
      <dgm:prSet/>
      <dgm:spPr/>
      <dgm:t>
        <a:bodyPr/>
        <a:lstStyle/>
        <a:p>
          <a:r>
            <a:rPr lang="en-GB"/>
            <a:t>Steps a character took to achieve/avoid something</a:t>
          </a:r>
          <a:endParaRPr lang="en-US"/>
        </a:p>
      </dgm:t>
    </dgm:pt>
    <dgm:pt modelId="{20392AB6-1437-44F0-9954-BC27FAA92773}" type="parTrans" cxnId="{72E8826E-720F-4D46-B4DB-37F7ED3B552D}">
      <dgm:prSet/>
      <dgm:spPr/>
      <dgm:t>
        <a:bodyPr/>
        <a:lstStyle/>
        <a:p>
          <a:endParaRPr lang="en-US"/>
        </a:p>
      </dgm:t>
    </dgm:pt>
    <dgm:pt modelId="{02FAD51B-1322-48F8-8B95-805E0A7222E5}" type="sibTrans" cxnId="{72E8826E-720F-4D46-B4DB-37F7ED3B552D}">
      <dgm:prSet/>
      <dgm:spPr/>
      <dgm:t>
        <a:bodyPr/>
        <a:lstStyle/>
        <a:p>
          <a:endParaRPr lang="en-US"/>
        </a:p>
      </dgm:t>
    </dgm:pt>
    <dgm:pt modelId="{346976F4-2282-445E-8457-99F87F79ED08}" type="pres">
      <dgm:prSet presAssocID="{D8DB9968-D016-41F8-A7A9-EFA263141698}" presName="linear" presStyleCnt="0">
        <dgm:presLayoutVars>
          <dgm:animLvl val="lvl"/>
          <dgm:resizeHandles val="exact"/>
        </dgm:presLayoutVars>
      </dgm:prSet>
      <dgm:spPr/>
    </dgm:pt>
    <dgm:pt modelId="{3FEED0EB-9C9A-48FD-85B4-D04483998507}" type="pres">
      <dgm:prSet presAssocID="{C5C77F1F-A090-44B3-B434-DE810ABF214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6DDE62B-5F35-4AB8-AEC3-B0573C3A092C}" type="pres">
      <dgm:prSet presAssocID="{7DDA0BCA-807E-4DEC-8B53-CFD76D44ABC5}" presName="spacer" presStyleCnt="0"/>
      <dgm:spPr/>
    </dgm:pt>
    <dgm:pt modelId="{32642D94-2475-46F7-BC2C-5F2AEB7BFB9B}" type="pres">
      <dgm:prSet presAssocID="{9034D7EE-CA34-428D-A330-27AFF9BAC9E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2D65652-307F-45FC-9C6E-A221054DE9A4}" type="pres">
      <dgm:prSet presAssocID="{224BA83A-3D93-4104-890F-B69EE498C9AA}" presName="spacer" presStyleCnt="0"/>
      <dgm:spPr/>
    </dgm:pt>
    <dgm:pt modelId="{CF9A00FC-012A-488F-B850-05367F31926A}" type="pres">
      <dgm:prSet presAssocID="{56594BB0-8193-459D-831B-34036284B1F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396D578-6F13-44B7-8F3C-AEA285B86F0E}" type="pres">
      <dgm:prSet presAssocID="{5D7F9AF7-E797-4129-84F8-ED1BB1F4A0DF}" presName="spacer" presStyleCnt="0"/>
      <dgm:spPr/>
    </dgm:pt>
    <dgm:pt modelId="{2ED665C9-E2F7-405D-94A5-E503FE5BBF01}" type="pres">
      <dgm:prSet presAssocID="{85EF96C4-2F3B-4E92-B01D-943A83D5FA0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FAB7142-06CB-4C71-9C59-DBEDA67074CE}" type="pres">
      <dgm:prSet presAssocID="{D3CB4672-BFD9-46D1-B837-3145EED4B975}" presName="spacer" presStyleCnt="0"/>
      <dgm:spPr/>
    </dgm:pt>
    <dgm:pt modelId="{B3DDF589-FC0F-4AB0-9220-8871B0D1F013}" type="pres">
      <dgm:prSet presAssocID="{C3F10989-2E3C-47DC-97E5-8355CB70E59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DAC3C88-3099-4B55-B013-88B21CAF08FE}" type="pres">
      <dgm:prSet presAssocID="{CEB02371-91A0-48C1-A40D-99BCBCCA034D}" presName="spacer" presStyleCnt="0"/>
      <dgm:spPr/>
    </dgm:pt>
    <dgm:pt modelId="{7F356E68-7986-4C6F-8CC2-BED6F828455C}" type="pres">
      <dgm:prSet presAssocID="{56929961-7389-4337-9AD3-F2B0D8D3C1F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A2F8905-5222-40FB-AA23-495AA89101F0}" srcId="{D8DB9968-D016-41F8-A7A9-EFA263141698}" destId="{C5C77F1F-A090-44B3-B434-DE810ABF214E}" srcOrd="0" destOrd="0" parTransId="{20E1988F-2C44-46D8-9F0B-F2BCE133B25E}" sibTransId="{7DDA0BCA-807E-4DEC-8B53-CFD76D44ABC5}"/>
    <dgm:cxn modelId="{A4E73A0D-C8F1-46A1-955D-CC2CB9881948}" type="presOf" srcId="{C3F10989-2E3C-47DC-97E5-8355CB70E599}" destId="{B3DDF589-FC0F-4AB0-9220-8871B0D1F013}" srcOrd="0" destOrd="0" presId="urn:microsoft.com/office/officeart/2005/8/layout/vList2"/>
    <dgm:cxn modelId="{53F5E934-CD05-4B41-8518-4B8ADC33D8AB}" srcId="{D8DB9968-D016-41F8-A7A9-EFA263141698}" destId="{9034D7EE-CA34-428D-A330-27AFF9BAC9E6}" srcOrd="1" destOrd="0" parTransId="{F77E4795-E27C-4E9A-8759-6D0D0D5E35C6}" sibTransId="{224BA83A-3D93-4104-890F-B69EE498C9AA}"/>
    <dgm:cxn modelId="{37D3BF63-2CBF-4AB2-992F-6EAAC7F09E12}" type="presOf" srcId="{56594BB0-8193-459D-831B-34036284B1FE}" destId="{CF9A00FC-012A-488F-B850-05367F31926A}" srcOrd="0" destOrd="0" presId="urn:microsoft.com/office/officeart/2005/8/layout/vList2"/>
    <dgm:cxn modelId="{1EC68A6C-4AE7-4FCA-B085-BFED8CD0BC8F}" srcId="{D8DB9968-D016-41F8-A7A9-EFA263141698}" destId="{56594BB0-8193-459D-831B-34036284B1FE}" srcOrd="2" destOrd="0" parTransId="{E1D588DD-FCBD-4243-8F4C-5616BC2C1BFA}" sibTransId="{5D7F9AF7-E797-4129-84F8-ED1BB1F4A0DF}"/>
    <dgm:cxn modelId="{72E8826E-720F-4D46-B4DB-37F7ED3B552D}" srcId="{D8DB9968-D016-41F8-A7A9-EFA263141698}" destId="{56929961-7389-4337-9AD3-F2B0D8D3C1FD}" srcOrd="5" destOrd="0" parTransId="{20392AB6-1437-44F0-9954-BC27FAA92773}" sibTransId="{02FAD51B-1322-48F8-8B95-805E0A7222E5}"/>
    <dgm:cxn modelId="{D0595190-9C23-4A61-A866-C2DE104A0FC1}" type="presOf" srcId="{C5C77F1F-A090-44B3-B434-DE810ABF214E}" destId="{3FEED0EB-9C9A-48FD-85B4-D04483998507}" srcOrd="0" destOrd="0" presId="urn:microsoft.com/office/officeart/2005/8/layout/vList2"/>
    <dgm:cxn modelId="{9D16FA98-7CC3-42C7-A1A4-2D9A5C1160BC}" type="presOf" srcId="{9034D7EE-CA34-428D-A330-27AFF9BAC9E6}" destId="{32642D94-2475-46F7-BC2C-5F2AEB7BFB9B}" srcOrd="0" destOrd="0" presId="urn:microsoft.com/office/officeart/2005/8/layout/vList2"/>
    <dgm:cxn modelId="{893FD6A2-D4AE-4546-9ACD-4494D1C97D93}" srcId="{D8DB9968-D016-41F8-A7A9-EFA263141698}" destId="{85EF96C4-2F3B-4E92-B01D-943A83D5FA04}" srcOrd="3" destOrd="0" parTransId="{0DAA1E01-ABEC-4580-8C4F-76BEF866749F}" sibTransId="{D3CB4672-BFD9-46D1-B837-3145EED4B975}"/>
    <dgm:cxn modelId="{615C02BE-C24C-42D2-9BCB-1E87E0737474}" srcId="{D8DB9968-D016-41F8-A7A9-EFA263141698}" destId="{C3F10989-2E3C-47DC-97E5-8355CB70E599}" srcOrd="4" destOrd="0" parTransId="{87758139-606D-4732-8830-A8907451AB68}" sibTransId="{CEB02371-91A0-48C1-A40D-99BCBCCA034D}"/>
    <dgm:cxn modelId="{F223C9C0-1052-45C3-9369-1F4D976A30E7}" type="presOf" srcId="{D8DB9968-D016-41F8-A7A9-EFA263141698}" destId="{346976F4-2282-445E-8457-99F87F79ED08}" srcOrd="0" destOrd="0" presId="urn:microsoft.com/office/officeart/2005/8/layout/vList2"/>
    <dgm:cxn modelId="{D8BEAAC5-5DE1-45F1-BEA0-C9336EC1AB96}" type="presOf" srcId="{56929961-7389-4337-9AD3-F2B0D8D3C1FD}" destId="{7F356E68-7986-4C6F-8CC2-BED6F828455C}" srcOrd="0" destOrd="0" presId="urn:microsoft.com/office/officeart/2005/8/layout/vList2"/>
    <dgm:cxn modelId="{438581CF-99CC-4B1C-8934-D5F612172CF3}" type="presOf" srcId="{85EF96C4-2F3B-4E92-B01D-943A83D5FA04}" destId="{2ED665C9-E2F7-405D-94A5-E503FE5BBF01}" srcOrd="0" destOrd="0" presId="urn:microsoft.com/office/officeart/2005/8/layout/vList2"/>
    <dgm:cxn modelId="{0E0EEA70-F19B-4070-BA32-CD15B18E3719}" type="presParOf" srcId="{346976F4-2282-445E-8457-99F87F79ED08}" destId="{3FEED0EB-9C9A-48FD-85B4-D04483998507}" srcOrd="0" destOrd="0" presId="urn:microsoft.com/office/officeart/2005/8/layout/vList2"/>
    <dgm:cxn modelId="{0E515483-22DE-4CDC-A945-B2B3A067DA83}" type="presParOf" srcId="{346976F4-2282-445E-8457-99F87F79ED08}" destId="{86DDE62B-5F35-4AB8-AEC3-B0573C3A092C}" srcOrd="1" destOrd="0" presId="urn:microsoft.com/office/officeart/2005/8/layout/vList2"/>
    <dgm:cxn modelId="{AB1AFA84-E492-4C21-93CF-5A30BDB5AE0F}" type="presParOf" srcId="{346976F4-2282-445E-8457-99F87F79ED08}" destId="{32642D94-2475-46F7-BC2C-5F2AEB7BFB9B}" srcOrd="2" destOrd="0" presId="urn:microsoft.com/office/officeart/2005/8/layout/vList2"/>
    <dgm:cxn modelId="{6AE63A53-D33D-4204-9DA8-5511CE8599D3}" type="presParOf" srcId="{346976F4-2282-445E-8457-99F87F79ED08}" destId="{62D65652-307F-45FC-9C6E-A221054DE9A4}" srcOrd="3" destOrd="0" presId="urn:microsoft.com/office/officeart/2005/8/layout/vList2"/>
    <dgm:cxn modelId="{C78955BE-9DF4-4736-9DC3-4AFF6DD29487}" type="presParOf" srcId="{346976F4-2282-445E-8457-99F87F79ED08}" destId="{CF9A00FC-012A-488F-B850-05367F31926A}" srcOrd="4" destOrd="0" presId="urn:microsoft.com/office/officeart/2005/8/layout/vList2"/>
    <dgm:cxn modelId="{220BCA2D-CE29-44EA-81FC-1F7F0FDB2015}" type="presParOf" srcId="{346976F4-2282-445E-8457-99F87F79ED08}" destId="{7396D578-6F13-44B7-8F3C-AEA285B86F0E}" srcOrd="5" destOrd="0" presId="urn:microsoft.com/office/officeart/2005/8/layout/vList2"/>
    <dgm:cxn modelId="{6D8CAA80-74CF-4029-8226-18A0AA028BE1}" type="presParOf" srcId="{346976F4-2282-445E-8457-99F87F79ED08}" destId="{2ED665C9-E2F7-405D-94A5-E503FE5BBF01}" srcOrd="6" destOrd="0" presId="urn:microsoft.com/office/officeart/2005/8/layout/vList2"/>
    <dgm:cxn modelId="{0E8558C4-6257-48B9-A000-6A01B506011C}" type="presParOf" srcId="{346976F4-2282-445E-8457-99F87F79ED08}" destId="{9FAB7142-06CB-4C71-9C59-DBEDA67074CE}" srcOrd="7" destOrd="0" presId="urn:microsoft.com/office/officeart/2005/8/layout/vList2"/>
    <dgm:cxn modelId="{28D7A6BE-5476-46CD-9C9B-150A0DE13AA5}" type="presParOf" srcId="{346976F4-2282-445E-8457-99F87F79ED08}" destId="{B3DDF589-FC0F-4AB0-9220-8871B0D1F013}" srcOrd="8" destOrd="0" presId="urn:microsoft.com/office/officeart/2005/8/layout/vList2"/>
    <dgm:cxn modelId="{A94E7405-AEB5-4077-B080-FB44EA39A374}" type="presParOf" srcId="{346976F4-2282-445E-8457-99F87F79ED08}" destId="{6DAC3C88-3099-4B55-B013-88B21CAF08FE}" srcOrd="9" destOrd="0" presId="urn:microsoft.com/office/officeart/2005/8/layout/vList2"/>
    <dgm:cxn modelId="{BD12A642-453B-4C7D-945C-77EEDCA96948}" type="presParOf" srcId="{346976F4-2282-445E-8457-99F87F79ED08}" destId="{7F356E68-7986-4C6F-8CC2-BED6F828455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71555C-E4C7-44DA-95C8-B93F61EADD2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8DA165-01C5-4A9E-989A-C541C749006E}">
      <dgm:prSet/>
      <dgm:spPr/>
      <dgm:t>
        <a:bodyPr/>
        <a:lstStyle/>
        <a:p>
          <a:r>
            <a:rPr lang="en-GB"/>
            <a:t>Give students time to read a story on their own occasionally</a:t>
          </a:r>
          <a:endParaRPr lang="en-US"/>
        </a:p>
      </dgm:t>
    </dgm:pt>
    <dgm:pt modelId="{83149EDF-CF97-45D3-99D6-9388972AE4D3}" type="parTrans" cxnId="{3D050313-64A6-4A79-93C6-C3974E17CCD5}">
      <dgm:prSet/>
      <dgm:spPr/>
      <dgm:t>
        <a:bodyPr/>
        <a:lstStyle/>
        <a:p>
          <a:endParaRPr lang="en-US"/>
        </a:p>
      </dgm:t>
    </dgm:pt>
    <dgm:pt modelId="{67A6FD46-0E34-4E96-9D6D-3CD5978FBE4F}" type="sibTrans" cxnId="{3D050313-64A6-4A79-93C6-C3974E17CCD5}">
      <dgm:prSet/>
      <dgm:spPr/>
      <dgm:t>
        <a:bodyPr/>
        <a:lstStyle/>
        <a:p>
          <a:endParaRPr lang="en-US"/>
        </a:p>
      </dgm:t>
    </dgm:pt>
    <dgm:pt modelId="{03C98C0C-3BAD-4DEC-B9A9-099016C289BD}">
      <dgm:prSet/>
      <dgm:spPr/>
      <dgm:t>
        <a:bodyPr/>
        <a:lstStyle/>
        <a:p>
          <a:r>
            <a:rPr lang="en-GB"/>
            <a:t>Replicates assessment situation</a:t>
          </a:r>
          <a:endParaRPr lang="en-US"/>
        </a:p>
      </dgm:t>
    </dgm:pt>
    <dgm:pt modelId="{A3A39292-7D12-4550-9D33-B4EB215315DA}" type="parTrans" cxnId="{B8E1B6D2-8D0D-4349-87DF-FF35ABB5571B}">
      <dgm:prSet/>
      <dgm:spPr/>
      <dgm:t>
        <a:bodyPr/>
        <a:lstStyle/>
        <a:p>
          <a:endParaRPr lang="en-US"/>
        </a:p>
      </dgm:t>
    </dgm:pt>
    <dgm:pt modelId="{65A955CA-D62C-4D14-81B8-8A5CFB7C7902}" type="sibTrans" cxnId="{B8E1B6D2-8D0D-4349-87DF-FF35ABB5571B}">
      <dgm:prSet/>
      <dgm:spPr/>
      <dgm:t>
        <a:bodyPr/>
        <a:lstStyle/>
        <a:p>
          <a:endParaRPr lang="en-US"/>
        </a:p>
      </dgm:t>
    </dgm:pt>
    <dgm:pt modelId="{49A447EE-2896-4844-B6CD-BD3AFDE96282}">
      <dgm:prSet/>
      <dgm:spPr/>
      <dgm:t>
        <a:bodyPr/>
        <a:lstStyle/>
        <a:p>
          <a:r>
            <a:rPr lang="en-GB"/>
            <a:t>Lets you and the student know their strengths and weaknesses</a:t>
          </a:r>
          <a:endParaRPr lang="en-US"/>
        </a:p>
      </dgm:t>
    </dgm:pt>
    <dgm:pt modelId="{0EC15383-F8FA-4680-9587-1C68840A8E5A}" type="parTrans" cxnId="{DF58ACC5-AD8B-4613-B248-61BD834EC754}">
      <dgm:prSet/>
      <dgm:spPr/>
      <dgm:t>
        <a:bodyPr/>
        <a:lstStyle/>
        <a:p>
          <a:endParaRPr lang="en-US"/>
        </a:p>
      </dgm:t>
    </dgm:pt>
    <dgm:pt modelId="{EDF6CA5C-1CA6-4612-ACAA-76D736CA4892}" type="sibTrans" cxnId="{DF58ACC5-AD8B-4613-B248-61BD834EC754}">
      <dgm:prSet/>
      <dgm:spPr/>
      <dgm:t>
        <a:bodyPr/>
        <a:lstStyle/>
        <a:p>
          <a:endParaRPr lang="en-US"/>
        </a:p>
      </dgm:t>
    </dgm:pt>
    <dgm:pt modelId="{B1C71D2C-D8D4-4773-A255-3D6D185A0888}">
      <dgm:prSet/>
      <dgm:spPr/>
      <dgm:t>
        <a:bodyPr/>
        <a:lstStyle/>
        <a:p>
          <a:r>
            <a:rPr lang="en-GB"/>
            <a:t>Some students appreciate the calm</a:t>
          </a:r>
          <a:endParaRPr lang="en-US"/>
        </a:p>
      </dgm:t>
    </dgm:pt>
    <dgm:pt modelId="{1FF7884E-A2A9-4402-B4B2-5A0F215B6E71}" type="parTrans" cxnId="{4480257F-0240-43B1-BFD6-5BECFD390A22}">
      <dgm:prSet/>
      <dgm:spPr/>
      <dgm:t>
        <a:bodyPr/>
        <a:lstStyle/>
        <a:p>
          <a:endParaRPr lang="en-US"/>
        </a:p>
      </dgm:t>
    </dgm:pt>
    <dgm:pt modelId="{9E550C76-8619-4585-9730-9CBDAB14F07E}" type="sibTrans" cxnId="{4480257F-0240-43B1-BFD6-5BECFD390A22}">
      <dgm:prSet/>
      <dgm:spPr/>
      <dgm:t>
        <a:bodyPr/>
        <a:lstStyle/>
        <a:p>
          <a:endParaRPr lang="en-US"/>
        </a:p>
      </dgm:t>
    </dgm:pt>
    <dgm:pt modelId="{4DBE904D-CDEE-4799-9FF1-4EEE3C776704}">
      <dgm:prSet/>
      <dgm:spPr/>
      <dgm:t>
        <a:bodyPr/>
        <a:lstStyle/>
        <a:p>
          <a:r>
            <a:rPr lang="en-GB"/>
            <a:t>Can be combined with quasi-assessment techniques (e.g. comprehension and translation), though better if not a ‘test’</a:t>
          </a:r>
          <a:endParaRPr lang="en-US"/>
        </a:p>
      </dgm:t>
    </dgm:pt>
    <dgm:pt modelId="{76B66E18-6DC7-4157-8D6C-397EC891F33D}" type="parTrans" cxnId="{E5A04035-D0CF-4D4D-B60C-2402B82154B5}">
      <dgm:prSet/>
      <dgm:spPr/>
      <dgm:t>
        <a:bodyPr/>
        <a:lstStyle/>
        <a:p>
          <a:endParaRPr lang="en-US"/>
        </a:p>
      </dgm:t>
    </dgm:pt>
    <dgm:pt modelId="{AAFC3776-5419-40D9-B4CC-7338B78EBE3D}" type="sibTrans" cxnId="{E5A04035-D0CF-4D4D-B60C-2402B82154B5}">
      <dgm:prSet/>
      <dgm:spPr/>
      <dgm:t>
        <a:bodyPr/>
        <a:lstStyle/>
        <a:p>
          <a:endParaRPr lang="en-US"/>
        </a:p>
      </dgm:t>
    </dgm:pt>
    <dgm:pt modelId="{94B52CE6-DF38-46C8-9CA9-0B59ED4E7989}" type="pres">
      <dgm:prSet presAssocID="{6C71555C-E4C7-44DA-95C8-B93F61EADD2D}" presName="outerComposite" presStyleCnt="0">
        <dgm:presLayoutVars>
          <dgm:chMax val="5"/>
          <dgm:dir/>
          <dgm:resizeHandles val="exact"/>
        </dgm:presLayoutVars>
      </dgm:prSet>
      <dgm:spPr/>
    </dgm:pt>
    <dgm:pt modelId="{981FD7DF-D3D5-4220-A841-646B4701723C}" type="pres">
      <dgm:prSet presAssocID="{6C71555C-E4C7-44DA-95C8-B93F61EADD2D}" presName="dummyMaxCanvas" presStyleCnt="0">
        <dgm:presLayoutVars/>
      </dgm:prSet>
      <dgm:spPr/>
    </dgm:pt>
    <dgm:pt modelId="{CCFFDC6A-C11B-4AD0-9F97-FB748477AFE6}" type="pres">
      <dgm:prSet presAssocID="{6C71555C-E4C7-44DA-95C8-B93F61EADD2D}" presName="FiveNodes_1" presStyleLbl="node1" presStyleIdx="0" presStyleCnt="5">
        <dgm:presLayoutVars>
          <dgm:bulletEnabled val="1"/>
        </dgm:presLayoutVars>
      </dgm:prSet>
      <dgm:spPr/>
    </dgm:pt>
    <dgm:pt modelId="{E827857B-3C44-428A-882C-D7755AADBF49}" type="pres">
      <dgm:prSet presAssocID="{6C71555C-E4C7-44DA-95C8-B93F61EADD2D}" presName="FiveNodes_2" presStyleLbl="node1" presStyleIdx="1" presStyleCnt="5">
        <dgm:presLayoutVars>
          <dgm:bulletEnabled val="1"/>
        </dgm:presLayoutVars>
      </dgm:prSet>
      <dgm:spPr/>
    </dgm:pt>
    <dgm:pt modelId="{EC2BB180-B94C-4E97-967C-BA27A6ED4E5C}" type="pres">
      <dgm:prSet presAssocID="{6C71555C-E4C7-44DA-95C8-B93F61EADD2D}" presName="FiveNodes_3" presStyleLbl="node1" presStyleIdx="2" presStyleCnt="5">
        <dgm:presLayoutVars>
          <dgm:bulletEnabled val="1"/>
        </dgm:presLayoutVars>
      </dgm:prSet>
      <dgm:spPr/>
    </dgm:pt>
    <dgm:pt modelId="{919BCD3F-58F1-4A62-BC4E-37E2FD2C3031}" type="pres">
      <dgm:prSet presAssocID="{6C71555C-E4C7-44DA-95C8-B93F61EADD2D}" presName="FiveNodes_4" presStyleLbl="node1" presStyleIdx="3" presStyleCnt="5">
        <dgm:presLayoutVars>
          <dgm:bulletEnabled val="1"/>
        </dgm:presLayoutVars>
      </dgm:prSet>
      <dgm:spPr/>
    </dgm:pt>
    <dgm:pt modelId="{468F42C4-9AAD-4B24-AC73-EA741CE17C7A}" type="pres">
      <dgm:prSet presAssocID="{6C71555C-E4C7-44DA-95C8-B93F61EADD2D}" presName="FiveNodes_5" presStyleLbl="node1" presStyleIdx="4" presStyleCnt="5">
        <dgm:presLayoutVars>
          <dgm:bulletEnabled val="1"/>
        </dgm:presLayoutVars>
      </dgm:prSet>
      <dgm:spPr/>
    </dgm:pt>
    <dgm:pt modelId="{802CBDEB-E874-4B36-9F99-5C7F99502CCC}" type="pres">
      <dgm:prSet presAssocID="{6C71555C-E4C7-44DA-95C8-B93F61EADD2D}" presName="FiveConn_1-2" presStyleLbl="fgAccFollowNode1" presStyleIdx="0" presStyleCnt="4">
        <dgm:presLayoutVars>
          <dgm:bulletEnabled val="1"/>
        </dgm:presLayoutVars>
      </dgm:prSet>
      <dgm:spPr/>
    </dgm:pt>
    <dgm:pt modelId="{78C157F8-9BA4-48D4-B1D8-F74499EEB09B}" type="pres">
      <dgm:prSet presAssocID="{6C71555C-E4C7-44DA-95C8-B93F61EADD2D}" presName="FiveConn_2-3" presStyleLbl="fgAccFollowNode1" presStyleIdx="1" presStyleCnt="4">
        <dgm:presLayoutVars>
          <dgm:bulletEnabled val="1"/>
        </dgm:presLayoutVars>
      </dgm:prSet>
      <dgm:spPr/>
    </dgm:pt>
    <dgm:pt modelId="{70489D15-2B34-4609-A012-E15BCEEAB42B}" type="pres">
      <dgm:prSet presAssocID="{6C71555C-E4C7-44DA-95C8-B93F61EADD2D}" presName="FiveConn_3-4" presStyleLbl="fgAccFollowNode1" presStyleIdx="2" presStyleCnt="4">
        <dgm:presLayoutVars>
          <dgm:bulletEnabled val="1"/>
        </dgm:presLayoutVars>
      </dgm:prSet>
      <dgm:spPr/>
    </dgm:pt>
    <dgm:pt modelId="{6533863B-0FCF-40E1-B201-1FA1F0C3659C}" type="pres">
      <dgm:prSet presAssocID="{6C71555C-E4C7-44DA-95C8-B93F61EADD2D}" presName="FiveConn_4-5" presStyleLbl="fgAccFollowNode1" presStyleIdx="3" presStyleCnt="4">
        <dgm:presLayoutVars>
          <dgm:bulletEnabled val="1"/>
        </dgm:presLayoutVars>
      </dgm:prSet>
      <dgm:spPr/>
    </dgm:pt>
    <dgm:pt modelId="{03669972-C2C5-43C0-86A3-872BD3976046}" type="pres">
      <dgm:prSet presAssocID="{6C71555C-E4C7-44DA-95C8-B93F61EADD2D}" presName="FiveNodes_1_text" presStyleLbl="node1" presStyleIdx="4" presStyleCnt="5">
        <dgm:presLayoutVars>
          <dgm:bulletEnabled val="1"/>
        </dgm:presLayoutVars>
      </dgm:prSet>
      <dgm:spPr/>
    </dgm:pt>
    <dgm:pt modelId="{DE5B2BA1-F7E5-4742-8914-84F260761BB5}" type="pres">
      <dgm:prSet presAssocID="{6C71555C-E4C7-44DA-95C8-B93F61EADD2D}" presName="FiveNodes_2_text" presStyleLbl="node1" presStyleIdx="4" presStyleCnt="5">
        <dgm:presLayoutVars>
          <dgm:bulletEnabled val="1"/>
        </dgm:presLayoutVars>
      </dgm:prSet>
      <dgm:spPr/>
    </dgm:pt>
    <dgm:pt modelId="{F19B4DF3-DC46-4B58-A19F-392C9F209361}" type="pres">
      <dgm:prSet presAssocID="{6C71555C-E4C7-44DA-95C8-B93F61EADD2D}" presName="FiveNodes_3_text" presStyleLbl="node1" presStyleIdx="4" presStyleCnt="5">
        <dgm:presLayoutVars>
          <dgm:bulletEnabled val="1"/>
        </dgm:presLayoutVars>
      </dgm:prSet>
      <dgm:spPr/>
    </dgm:pt>
    <dgm:pt modelId="{7321647C-B0FF-46DE-BDA6-C89B916D4968}" type="pres">
      <dgm:prSet presAssocID="{6C71555C-E4C7-44DA-95C8-B93F61EADD2D}" presName="FiveNodes_4_text" presStyleLbl="node1" presStyleIdx="4" presStyleCnt="5">
        <dgm:presLayoutVars>
          <dgm:bulletEnabled val="1"/>
        </dgm:presLayoutVars>
      </dgm:prSet>
      <dgm:spPr/>
    </dgm:pt>
    <dgm:pt modelId="{DB72C2BC-B0F6-4E10-95E3-57FB8BF69092}" type="pres">
      <dgm:prSet presAssocID="{6C71555C-E4C7-44DA-95C8-B93F61EADD2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37E8D08-B256-466F-888D-FECD7379A28A}" type="presOf" srcId="{49A447EE-2896-4844-B6CD-BD3AFDE96282}" destId="{EC2BB180-B94C-4E97-967C-BA27A6ED4E5C}" srcOrd="0" destOrd="0" presId="urn:microsoft.com/office/officeart/2005/8/layout/vProcess5"/>
    <dgm:cxn modelId="{3D050313-64A6-4A79-93C6-C3974E17CCD5}" srcId="{6C71555C-E4C7-44DA-95C8-B93F61EADD2D}" destId="{8F8DA165-01C5-4A9E-989A-C541C749006E}" srcOrd="0" destOrd="0" parTransId="{83149EDF-CF97-45D3-99D6-9388972AE4D3}" sibTransId="{67A6FD46-0E34-4E96-9D6D-3CD5978FBE4F}"/>
    <dgm:cxn modelId="{2D641514-A02C-4B78-A560-BFFFE7ECAD52}" type="presOf" srcId="{03C98C0C-3BAD-4DEC-B9A9-099016C289BD}" destId="{DE5B2BA1-F7E5-4742-8914-84F260761BB5}" srcOrd="1" destOrd="0" presId="urn:microsoft.com/office/officeart/2005/8/layout/vProcess5"/>
    <dgm:cxn modelId="{6CD7791C-93B7-4C30-A957-61FA53B3E55D}" type="presOf" srcId="{B1C71D2C-D8D4-4773-A255-3D6D185A0888}" destId="{919BCD3F-58F1-4A62-BC4E-37E2FD2C3031}" srcOrd="0" destOrd="0" presId="urn:microsoft.com/office/officeart/2005/8/layout/vProcess5"/>
    <dgm:cxn modelId="{17BC8E1C-7911-4132-95AE-B6B3FAF6B4C7}" type="presOf" srcId="{4DBE904D-CDEE-4799-9FF1-4EEE3C776704}" destId="{DB72C2BC-B0F6-4E10-95E3-57FB8BF69092}" srcOrd="1" destOrd="0" presId="urn:microsoft.com/office/officeart/2005/8/layout/vProcess5"/>
    <dgm:cxn modelId="{7022D233-2290-4838-AE4B-E58A1B5E4BF3}" type="presOf" srcId="{03C98C0C-3BAD-4DEC-B9A9-099016C289BD}" destId="{E827857B-3C44-428A-882C-D7755AADBF49}" srcOrd="0" destOrd="0" presId="urn:microsoft.com/office/officeart/2005/8/layout/vProcess5"/>
    <dgm:cxn modelId="{E5A04035-D0CF-4D4D-B60C-2402B82154B5}" srcId="{6C71555C-E4C7-44DA-95C8-B93F61EADD2D}" destId="{4DBE904D-CDEE-4799-9FF1-4EEE3C776704}" srcOrd="4" destOrd="0" parTransId="{76B66E18-6DC7-4157-8D6C-397EC891F33D}" sibTransId="{AAFC3776-5419-40D9-B4CC-7338B78EBE3D}"/>
    <dgm:cxn modelId="{22464F6B-6678-48D1-BC75-390ED2672E6A}" type="presOf" srcId="{4DBE904D-CDEE-4799-9FF1-4EEE3C776704}" destId="{468F42C4-9AAD-4B24-AC73-EA741CE17C7A}" srcOrd="0" destOrd="0" presId="urn:microsoft.com/office/officeart/2005/8/layout/vProcess5"/>
    <dgm:cxn modelId="{CB833C6D-F6F6-48B3-83A3-3EC1F2855C8F}" type="presOf" srcId="{49A447EE-2896-4844-B6CD-BD3AFDE96282}" destId="{F19B4DF3-DC46-4B58-A19F-392C9F209361}" srcOrd="1" destOrd="0" presId="urn:microsoft.com/office/officeart/2005/8/layout/vProcess5"/>
    <dgm:cxn modelId="{4480257F-0240-43B1-BFD6-5BECFD390A22}" srcId="{6C71555C-E4C7-44DA-95C8-B93F61EADD2D}" destId="{B1C71D2C-D8D4-4773-A255-3D6D185A0888}" srcOrd="3" destOrd="0" parTransId="{1FF7884E-A2A9-4402-B4B2-5A0F215B6E71}" sibTransId="{9E550C76-8619-4585-9730-9CBDAB14F07E}"/>
    <dgm:cxn modelId="{95DC3198-5477-4C05-A86F-706F89EE9734}" type="presOf" srcId="{65A955CA-D62C-4D14-81B8-8A5CFB7C7902}" destId="{78C157F8-9BA4-48D4-B1D8-F74499EEB09B}" srcOrd="0" destOrd="0" presId="urn:microsoft.com/office/officeart/2005/8/layout/vProcess5"/>
    <dgm:cxn modelId="{91C3CBA2-CB86-4801-8450-2B44829FA589}" type="presOf" srcId="{B1C71D2C-D8D4-4773-A255-3D6D185A0888}" destId="{7321647C-B0FF-46DE-BDA6-C89B916D4968}" srcOrd="1" destOrd="0" presId="urn:microsoft.com/office/officeart/2005/8/layout/vProcess5"/>
    <dgm:cxn modelId="{9FDF26BF-35D5-49D2-B5F3-A6DB7909AFA5}" type="presOf" srcId="{8F8DA165-01C5-4A9E-989A-C541C749006E}" destId="{CCFFDC6A-C11B-4AD0-9F97-FB748477AFE6}" srcOrd="0" destOrd="0" presId="urn:microsoft.com/office/officeart/2005/8/layout/vProcess5"/>
    <dgm:cxn modelId="{DF58ACC5-AD8B-4613-B248-61BD834EC754}" srcId="{6C71555C-E4C7-44DA-95C8-B93F61EADD2D}" destId="{49A447EE-2896-4844-B6CD-BD3AFDE96282}" srcOrd="2" destOrd="0" parTransId="{0EC15383-F8FA-4680-9587-1C68840A8E5A}" sibTransId="{EDF6CA5C-1CA6-4612-ACAA-76D736CA4892}"/>
    <dgm:cxn modelId="{D72542C7-FFBC-486C-AB00-57BE09E608B5}" type="presOf" srcId="{8F8DA165-01C5-4A9E-989A-C541C749006E}" destId="{03669972-C2C5-43C0-86A3-872BD3976046}" srcOrd="1" destOrd="0" presId="urn:microsoft.com/office/officeart/2005/8/layout/vProcess5"/>
    <dgm:cxn modelId="{BE738EC8-BA3B-4EAA-8193-B41E6F20C4D9}" type="presOf" srcId="{6C71555C-E4C7-44DA-95C8-B93F61EADD2D}" destId="{94B52CE6-DF38-46C8-9CA9-0B59ED4E7989}" srcOrd="0" destOrd="0" presId="urn:microsoft.com/office/officeart/2005/8/layout/vProcess5"/>
    <dgm:cxn modelId="{B8E1B6D2-8D0D-4349-87DF-FF35ABB5571B}" srcId="{6C71555C-E4C7-44DA-95C8-B93F61EADD2D}" destId="{03C98C0C-3BAD-4DEC-B9A9-099016C289BD}" srcOrd="1" destOrd="0" parTransId="{A3A39292-7D12-4550-9D33-B4EB215315DA}" sibTransId="{65A955CA-D62C-4D14-81B8-8A5CFB7C7902}"/>
    <dgm:cxn modelId="{C46C5AD3-446C-4732-B6CE-4A6F49F5A165}" type="presOf" srcId="{67A6FD46-0E34-4E96-9D6D-3CD5978FBE4F}" destId="{802CBDEB-E874-4B36-9F99-5C7F99502CCC}" srcOrd="0" destOrd="0" presId="urn:microsoft.com/office/officeart/2005/8/layout/vProcess5"/>
    <dgm:cxn modelId="{B0F1C5E8-FA94-41B0-8B40-A77BD1CE137D}" type="presOf" srcId="{9E550C76-8619-4585-9730-9CBDAB14F07E}" destId="{6533863B-0FCF-40E1-B201-1FA1F0C3659C}" srcOrd="0" destOrd="0" presId="urn:microsoft.com/office/officeart/2005/8/layout/vProcess5"/>
    <dgm:cxn modelId="{3D4FA5F5-4B59-4B6A-813E-0E39EE0C7AD3}" type="presOf" srcId="{EDF6CA5C-1CA6-4612-ACAA-76D736CA4892}" destId="{70489D15-2B34-4609-A012-E15BCEEAB42B}" srcOrd="0" destOrd="0" presId="urn:microsoft.com/office/officeart/2005/8/layout/vProcess5"/>
    <dgm:cxn modelId="{70940A63-D03F-4415-85CD-671DA461B9D7}" type="presParOf" srcId="{94B52CE6-DF38-46C8-9CA9-0B59ED4E7989}" destId="{981FD7DF-D3D5-4220-A841-646B4701723C}" srcOrd="0" destOrd="0" presId="urn:microsoft.com/office/officeart/2005/8/layout/vProcess5"/>
    <dgm:cxn modelId="{F50F8B81-A9E7-489E-9D0F-301A7A23642E}" type="presParOf" srcId="{94B52CE6-DF38-46C8-9CA9-0B59ED4E7989}" destId="{CCFFDC6A-C11B-4AD0-9F97-FB748477AFE6}" srcOrd="1" destOrd="0" presId="urn:microsoft.com/office/officeart/2005/8/layout/vProcess5"/>
    <dgm:cxn modelId="{8732A323-A714-4D70-8658-854E02D7CCA7}" type="presParOf" srcId="{94B52CE6-DF38-46C8-9CA9-0B59ED4E7989}" destId="{E827857B-3C44-428A-882C-D7755AADBF49}" srcOrd="2" destOrd="0" presId="urn:microsoft.com/office/officeart/2005/8/layout/vProcess5"/>
    <dgm:cxn modelId="{EAAA7B23-644D-48D4-AF51-3F9DAA1973E1}" type="presParOf" srcId="{94B52CE6-DF38-46C8-9CA9-0B59ED4E7989}" destId="{EC2BB180-B94C-4E97-967C-BA27A6ED4E5C}" srcOrd="3" destOrd="0" presId="urn:microsoft.com/office/officeart/2005/8/layout/vProcess5"/>
    <dgm:cxn modelId="{410FE993-4C9B-4D77-BC78-F07BCAD59FFD}" type="presParOf" srcId="{94B52CE6-DF38-46C8-9CA9-0B59ED4E7989}" destId="{919BCD3F-58F1-4A62-BC4E-37E2FD2C3031}" srcOrd="4" destOrd="0" presId="urn:microsoft.com/office/officeart/2005/8/layout/vProcess5"/>
    <dgm:cxn modelId="{CA888951-EE8F-4C82-BAF4-54D45C94C4CE}" type="presParOf" srcId="{94B52CE6-DF38-46C8-9CA9-0B59ED4E7989}" destId="{468F42C4-9AAD-4B24-AC73-EA741CE17C7A}" srcOrd="5" destOrd="0" presId="urn:microsoft.com/office/officeart/2005/8/layout/vProcess5"/>
    <dgm:cxn modelId="{625A79BB-36F2-4880-82CB-95FD647030CC}" type="presParOf" srcId="{94B52CE6-DF38-46C8-9CA9-0B59ED4E7989}" destId="{802CBDEB-E874-4B36-9F99-5C7F99502CCC}" srcOrd="6" destOrd="0" presId="urn:microsoft.com/office/officeart/2005/8/layout/vProcess5"/>
    <dgm:cxn modelId="{475C1151-9BEE-484C-90F7-6C1532016470}" type="presParOf" srcId="{94B52CE6-DF38-46C8-9CA9-0B59ED4E7989}" destId="{78C157F8-9BA4-48D4-B1D8-F74499EEB09B}" srcOrd="7" destOrd="0" presId="urn:microsoft.com/office/officeart/2005/8/layout/vProcess5"/>
    <dgm:cxn modelId="{5BF21A58-B672-4607-90C2-1A05D103EEE5}" type="presParOf" srcId="{94B52CE6-DF38-46C8-9CA9-0B59ED4E7989}" destId="{70489D15-2B34-4609-A012-E15BCEEAB42B}" srcOrd="8" destOrd="0" presId="urn:microsoft.com/office/officeart/2005/8/layout/vProcess5"/>
    <dgm:cxn modelId="{18309CB1-AC87-495C-94E8-D7A50E27100C}" type="presParOf" srcId="{94B52CE6-DF38-46C8-9CA9-0B59ED4E7989}" destId="{6533863B-0FCF-40E1-B201-1FA1F0C3659C}" srcOrd="9" destOrd="0" presId="urn:microsoft.com/office/officeart/2005/8/layout/vProcess5"/>
    <dgm:cxn modelId="{8E23677C-F4F0-410C-863C-E0DE423F5015}" type="presParOf" srcId="{94B52CE6-DF38-46C8-9CA9-0B59ED4E7989}" destId="{03669972-C2C5-43C0-86A3-872BD3976046}" srcOrd="10" destOrd="0" presId="urn:microsoft.com/office/officeart/2005/8/layout/vProcess5"/>
    <dgm:cxn modelId="{0EDA3BEA-CD98-4624-8A0F-49523045D804}" type="presParOf" srcId="{94B52CE6-DF38-46C8-9CA9-0B59ED4E7989}" destId="{DE5B2BA1-F7E5-4742-8914-84F260761BB5}" srcOrd="11" destOrd="0" presId="urn:microsoft.com/office/officeart/2005/8/layout/vProcess5"/>
    <dgm:cxn modelId="{E45C94F5-9A0F-402A-8AA1-D53DFA2879F4}" type="presParOf" srcId="{94B52CE6-DF38-46C8-9CA9-0B59ED4E7989}" destId="{F19B4DF3-DC46-4B58-A19F-392C9F209361}" srcOrd="12" destOrd="0" presId="urn:microsoft.com/office/officeart/2005/8/layout/vProcess5"/>
    <dgm:cxn modelId="{62BA94C3-2955-4D0F-9E7A-F6775C893ACD}" type="presParOf" srcId="{94B52CE6-DF38-46C8-9CA9-0B59ED4E7989}" destId="{7321647C-B0FF-46DE-BDA6-C89B916D4968}" srcOrd="13" destOrd="0" presId="urn:microsoft.com/office/officeart/2005/8/layout/vProcess5"/>
    <dgm:cxn modelId="{444FF7F6-703D-493B-9271-917C10571BA4}" type="presParOf" srcId="{94B52CE6-DF38-46C8-9CA9-0B59ED4E7989}" destId="{DB72C2BC-B0F6-4E10-95E3-57FB8BF6909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230046-C489-47D3-B984-96D13F62F48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250948-5189-45BC-9E9D-1D0E3EC36D88}">
      <dgm:prSet/>
      <dgm:spPr/>
      <dgm:t>
        <a:bodyPr/>
        <a:lstStyle/>
        <a:p>
          <a:r>
            <a:rPr lang="en-GB" dirty="0"/>
            <a:t>Which 6-12 scenes/images stick in the mind?</a:t>
          </a:r>
          <a:endParaRPr lang="en-US" dirty="0"/>
        </a:p>
      </dgm:t>
    </dgm:pt>
    <dgm:pt modelId="{21584219-82AF-4056-8D8C-C8B6176AA3E3}" type="parTrans" cxnId="{3EB9E369-2142-425B-995E-A02723FFE55E}">
      <dgm:prSet/>
      <dgm:spPr/>
      <dgm:t>
        <a:bodyPr/>
        <a:lstStyle/>
        <a:p>
          <a:endParaRPr lang="en-US"/>
        </a:p>
      </dgm:t>
    </dgm:pt>
    <dgm:pt modelId="{5A4A01AF-C3AD-4A8D-B317-F65E820CBA96}" type="sibTrans" cxnId="{3EB9E369-2142-425B-995E-A02723FFE55E}">
      <dgm:prSet/>
      <dgm:spPr/>
      <dgm:t>
        <a:bodyPr/>
        <a:lstStyle/>
        <a:p>
          <a:endParaRPr lang="en-US"/>
        </a:p>
      </dgm:t>
    </dgm:pt>
    <dgm:pt modelId="{3A07B96E-9EE2-4E8A-8EDE-9888BD0207A9}">
      <dgm:prSet/>
      <dgm:spPr/>
      <dgm:t>
        <a:bodyPr/>
        <a:lstStyle/>
        <a:p>
          <a:r>
            <a:rPr lang="en-GB"/>
            <a:t>Students sketch the scenes to make a storyboard</a:t>
          </a:r>
          <a:endParaRPr lang="en-US"/>
        </a:p>
      </dgm:t>
    </dgm:pt>
    <dgm:pt modelId="{63884725-9ED2-4410-B800-6701593FDE4B}" type="parTrans" cxnId="{BDA295CD-24C6-4A50-B026-BEF250B33341}">
      <dgm:prSet/>
      <dgm:spPr/>
      <dgm:t>
        <a:bodyPr/>
        <a:lstStyle/>
        <a:p>
          <a:endParaRPr lang="en-US"/>
        </a:p>
      </dgm:t>
    </dgm:pt>
    <dgm:pt modelId="{57EFC4C2-3C63-44E9-AA0D-9799DBE13CDC}" type="sibTrans" cxnId="{BDA295CD-24C6-4A50-B026-BEF250B33341}">
      <dgm:prSet/>
      <dgm:spPr/>
      <dgm:t>
        <a:bodyPr/>
        <a:lstStyle/>
        <a:p>
          <a:endParaRPr lang="en-US"/>
        </a:p>
      </dgm:t>
    </dgm:pt>
    <dgm:pt modelId="{F52AE7CF-3743-486D-8CCD-5762E7CD92A3}">
      <dgm:prSet/>
      <dgm:spPr/>
      <dgm:t>
        <a:bodyPr/>
        <a:lstStyle/>
        <a:p>
          <a:r>
            <a:rPr lang="en-GB"/>
            <a:t>Can add brief captions or speech bubbles</a:t>
          </a:r>
          <a:endParaRPr lang="en-US"/>
        </a:p>
      </dgm:t>
    </dgm:pt>
    <dgm:pt modelId="{297F42B3-732C-4566-B4BF-A16A05DBA31B}" type="parTrans" cxnId="{84414AA0-EECA-4255-BDF4-633C4F6738D2}">
      <dgm:prSet/>
      <dgm:spPr/>
      <dgm:t>
        <a:bodyPr/>
        <a:lstStyle/>
        <a:p>
          <a:endParaRPr lang="en-US"/>
        </a:p>
      </dgm:t>
    </dgm:pt>
    <dgm:pt modelId="{817A41B9-8D45-4FC8-9E6B-248D57548CA7}" type="sibTrans" cxnId="{84414AA0-EECA-4255-BDF4-633C4F6738D2}">
      <dgm:prSet/>
      <dgm:spPr/>
      <dgm:t>
        <a:bodyPr/>
        <a:lstStyle/>
        <a:p>
          <a:endParaRPr lang="en-US"/>
        </a:p>
      </dgm:t>
    </dgm:pt>
    <dgm:pt modelId="{F8685F3D-C93E-4926-9112-4E08398989C1}">
      <dgm:prSet/>
      <dgm:spPr/>
      <dgm:t>
        <a:bodyPr/>
        <a:lstStyle/>
        <a:p>
          <a:r>
            <a:rPr lang="en-GB"/>
            <a:t>Stick-people etc. fine</a:t>
          </a:r>
          <a:endParaRPr lang="en-US"/>
        </a:p>
      </dgm:t>
    </dgm:pt>
    <dgm:pt modelId="{19DB8784-8113-4E65-BED1-156438C3EA9B}" type="parTrans" cxnId="{50C662D4-9518-47AC-86B3-B296722D3B01}">
      <dgm:prSet/>
      <dgm:spPr/>
      <dgm:t>
        <a:bodyPr/>
        <a:lstStyle/>
        <a:p>
          <a:endParaRPr lang="en-US"/>
        </a:p>
      </dgm:t>
    </dgm:pt>
    <dgm:pt modelId="{34F598F1-057C-4BAB-A066-E49ED3A61132}" type="sibTrans" cxnId="{50C662D4-9518-47AC-86B3-B296722D3B01}">
      <dgm:prSet/>
      <dgm:spPr/>
      <dgm:t>
        <a:bodyPr/>
        <a:lstStyle/>
        <a:p>
          <a:endParaRPr lang="en-US"/>
        </a:p>
      </dgm:t>
    </dgm:pt>
    <dgm:pt modelId="{E6F79459-906D-4D0D-BCB6-F19BCF86195A}">
      <dgm:prSet/>
      <dgm:spPr/>
      <dgm:t>
        <a:bodyPr/>
        <a:lstStyle/>
        <a:p>
          <a:r>
            <a:rPr lang="en-GB"/>
            <a:t>Or take one stand-out image and draw that</a:t>
          </a:r>
          <a:endParaRPr lang="en-US"/>
        </a:p>
      </dgm:t>
    </dgm:pt>
    <dgm:pt modelId="{1D7D839F-81B3-416C-A80D-D6214197DE97}" type="parTrans" cxnId="{7FABD90B-EBD9-4D49-BC41-98D4CF2580E1}">
      <dgm:prSet/>
      <dgm:spPr/>
      <dgm:t>
        <a:bodyPr/>
        <a:lstStyle/>
        <a:p>
          <a:endParaRPr lang="en-US"/>
        </a:p>
      </dgm:t>
    </dgm:pt>
    <dgm:pt modelId="{C282C883-D8B4-4F02-B851-9BA136043A60}" type="sibTrans" cxnId="{7FABD90B-EBD9-4D49-BC41-98D4CF2580E1}">
      <dgm:prSet/>
      <dgm:spPr/>
      <dgm:t>
        <a:bodyPr/>
        <a:lstStyle/>
        <a:p>
          <a:endParaRPr lang="en-US"/>
        </a:p>
      </dgm:t>
    </dgm:pt>
    <dgm:pt modelId="{9CCFAB13-E980-4570-B6ED-021E27EB0262}">
      <dgm:prSet/>
      <dgm:spPr/>
      <dgm:t>
        <a:bodyPr/>
        <a:lstStyle/>
        <a:p>
          <a:r>
            <a:rPr lang="en-GB"/>
            <a:t>Which items of vocabulary relate to particular images?</a:t>
          </a:r>
          <a:endParaRPr lang="en-US"/>
        </a:p>
      </dgm:t>
    </dgm:pt>
    <dgm:pt modelId="{475820C0-716E-4E9B-ABAD-8668E8B4036B}" type="parTrans" cxnId="{3B30D45B-AF10-4C79-AB32-C9FDD54CCAAC}">
      <dgm:prSet/>
      <dgm:spPr/>
      <dgm:t>
        <a:bodyPr/>
        <a:lstStyle/>
        <a:p>
          <a:endParaRPr lang="en-US"/>
        </a:p>
      </dgm:t>
    </dgm:pt>
    <dgm:pt modelId="{FE7E16B2-E8A8-438C-8923-9FD2ECB8E02C}" type="sibTrans" cxnId="{3B30D45B-AF10-4C79-AB32-C9FDD54CCAAC}">
      <dgm:prSet/>
      <dgm:spPr/>
      <dgm:t>
        <a:bodyPr/>
        <a:lstStyle/>
        <a:p>
          <a:endParaRPr lang="en-US"/>
        </a:p>
      </dgm:t>
    </dgm:pt>
    <dgm:pt modelId="{C7B31DB7-A980-475E-9B23-EFA390273EF1}" type="pres">
      <dgm:prSet presAssocID="{F8230046-C489-47D3-B984-96D13F62F481}" presName="Name0" presStyleCnt="0">
        <dgm:presLayoutVars>
          <dgm:dir/>
          <dgm:resizeHandles val="exact"/>
        </dgm:presLayoutVars>
      </dgm:prSet>
      <dgm:spPr/>
    </dgm:pt>
    <dgm:pt modelId="{8764BAD4-16E0-4BE2-B1BB-95381B7A49B3}" type="pres">
      <dgm:prSet presAssocID="{55250948-5189-45BC-9E9D-1D0E3EC36D88}" presName="node" presStyleLbl="node1" presStyleIdx="0" presStyleCnt="6">
        <dgm:presLayoutVars>
          <dgm:bulletEnabled val="1"/>
        </dgm:presLayoutVars>
      </dgm:prSet>
      <dgm:spPr/>
    </dgm:pt>
    <dgm:pt modelId="{086C2E91-A572-4F4B-9698-CC0613E2A406}" type="pres">
      <dgm:prSet presAssocID="{5A4A01AF-C3AD-4A8D-B317-F65E820CBA96}" presName="sibTrans" presStyleLbl="sibTrans1D1" presStyleIdx="0" presStyleCnt="5"/>
      <dgm:spPr/>
    </dgm:pt>
    <dgm:pt modelId="{4755206A-DAFB-4596-8FE0-F984A790BEDE}" type="pres">
      <dgm:prSet presAssocID="{5A4A01AF-C3AD-4A8D-B317-F65E820CBA96}" presName="connectorText" presStyleLbl="sibTrans1D1" presStyleIdx="0" presStyleCnt="5"/>
      <dgm:spPr/>
    </dgm:pt>
    <dgm:pt modelId="{9AD8500C-015B-4892-8CAC-FFFDD15BCA59}" type="pres">
      <dgm:prSet presAssocID="{3A07B96E-9EE2-4E8A-8EDE-9888BD0207A9}" presName="node" presStyleLbl="node1" presStyleIdx="1" presStyleCnt="6">
        <dgm:presLayoutVars>
          <dgm:bulletEnabled val="1"/>
        </dgm:presLayoutVars>
      </dgm:prSet>
      <dgm:spPr/>
    </dgm:pt>
    <dgm:pt modelId="{E6A81331-9DC1-4159-8BD1-D00A1575BE2E}" type="pres">
      <dgm:prSet presAssocID="{57EFC4C2-3C63-44E9-AA0D-9799DBE13CDC}" presName="sibTrans" presStyleLbl="sibTrans1D1" presStyleIdx="1" presStyleCnt="5"/>
      <dgm:spPr/>
    </dgm:pt>
    <dgm:pt modelId="{463F9614-2D8A-464E-A40C-470CF4DA8A80}" type="pres">
      <dgm:prSet presAssocID="{57EFC4C2-3C63-44E9-AA0D-9799DBE13CDC}" presName="connectorText" presStyleLbl="sibTrans1D1" presStyleIdx="1" presStyleCnt="5"/>
      <dgm:spPr/>
    </dgm:pt>
    <dgm:pt modelId="{E1848276-8A23-4D52-B423-B20B45B7F863}" type="pres">
      <dgm:prSet presAssocID="{F52AE7CF-3743-486D-8CCD-5762E7CD92A3}" presName="node" presStyleLbl="node1" presStyleIdx="2" presStyleCnt="6">
        <dgm:presLayoutVars>
          <dgm:bulletEnabled val="1"/>
        </dgm:presLayoutVars>
      </dgm:prSet>
      <dgm:spPr/>
    </dgm:pt>
    <dgm:pt modelId="{D76A0301-82D5-4EEA-8F6A-D78746607355}" type="pres">
      <dgm:prSet presAssocID="{817A41B9-8D45-4FC8-9E6B-248D57548CA7}" presName="sibTrans" presStyleLbl="sibTrans1D1" presStyleIdx="2" presStyleCnt="5"/>
      <dgm:spPr/>
    </dgm:pt>
    <dgm:pt modelId="{2CF31893-F6D5-43BC-A4B0-08CA67A3EF96}" type="pres">
      <dgm:prSet presAssocID="{817A41B9-8D45-4FC8-9E6B-248D57548CA7}" presName="connectorText" presStyleLbl="sibTrans1D1" presStyleIdx="2" presStyleCnt="5"/>
      <dgm:spPr/>
    </dgm:pt>
    <dgm:pt modelId="{B44F3BB7-BE68-4901-9380-718B2277F878}" type="pres">
      <dgm:prSet presAssocID="{F8685F3D-C93E-4926-9112-4E08398989C1}" presName="node" presStyleLbl="node1" presStyleIdx="3" presStyleCnt="6">
        <dgm:presLayoutVars>
          <dgm:bulletEnabled val="1"/>
        </dgm:presLayoutVars>
      </dgm:prSet>
      <dgm:spPr/>
    </dgm:pt>
    <dgm:pt modelId="{5178FC89-E57E-4675-944A-407CBF2FD8BC}" type="pres">
      <dgm:prSet presAssocID="{34F598F1-057C-4BAB-A066-E49ED3A61132}" presName="sibTrans" presStyleLbl="sibTrans1D1" presStyleIdx="3" presStyleCnt="5"/>
      <dgm:spPr/>
    </dgm:pt>
    <dgm:pt modelId="{D1FC5B0D-DE8E-4E5D-9AB7-060EEACFCBF6}" type="pres">
      <dgm:prSet presAssocID="{34F598F1-057C-4BAB-A066-E49ED3A61132}" presName="connectorText" presStyleLbl="sibTrans1D1" presStyleIdx="3" presStyleCnt="5"/>
      <dgm:spPr/>
    </dgm:pt>
    <dgm:pt modelId="{D7F5BABD-9D81-4949-BE95-C5AF0BBC1043}" type="pres">
      <dgm:prSet presAssocID="{E6F79459-906D-4D0D-BCB6-F19BCF86195A}" presName="node" presStyleLbl="node1" presStyleIdx="4" presStyleCnt="6">
        <dgm:presLayoutVars>
          <dgm:bulletEnabled val="1"/>
        </dgm:presLayoutVars>
      </dgm:prSet>
      <dgm:spPr/>
    </dgm:pt>
    <dgm:pt modelId="{5A3A95AE-B750-4B61-8E4A-9FA57389037F}" type="pres">
      <dgm:prSet presAssocID="{C282C883-D8B4-4F02-B851-9BA136043A60}" presName="sibTrans" presStyleLbl="sibTrans1D1" presStyleIdx="4" presStyleCnt="5"/>
      <dgm:spPr/>
    </dgm:pt>
    <dgm:pt modelId="{6E3471D4-F191-4B12-A56C-BF555665667D}" type="pres">
      <dgm:prSet presAssocID="{C282C883-D8B4-4F02-B851-9BA136043A60}" presName="connectorText" presStyleLbl="sibTrans1D1" presStyleIdx="4" presStyleCnt="5"/>
      <dgm:spPr/>
    </dgm:pt>
    <dgm:pt modelId="{6AAE5595-9911-40A5-8D54-A65AA931D161}" type="pres">
      <dgm:prSet presAssocID="{9CCFAB13-E980-4570-B6ED-021E27EB0262}" presName="node" presStyleLbl="node1" presStyleIdx="5" presStyleCnt="6">
        <dgm:presLayoutVars>
          <dgm:bulletEnabled val="1"/>
        </dgm:presLayoutVars>
      </dgm:prSet>
      <dgm:spPr/>
    </dgm:pt>
  </dgm:ptLst>
  <dgm:cxnLst>
    <dgm:cxn modelId="{7FABD90B-EBD9-4D49-BC41-98D4CF2580E1}" srcId="{F8230046-C489-47D3-B984-96D13F62F481}" destId="{E6F79459-906D-4D0D-BCB6-F19BCF86195A}" srcOrd="4" destOrd="0" parTransId="{1D7D839F-81B3-416C-A80D-D6214197DE97}" sibTransId="{C282C883-D8B4-4F02-B851-9BA136043A60}"/>
    <dgm:cxn modelId="{6FC66113-0E0F-4F72-BF0A-F8EFFC030680}" type="presOf" srcId="{34F598F1-057C-4BAB-A066-E49ED3A61132}" destId="{D1FC5B0D-DE8E-4E5D-9AB7-060EEACFCBF6}" srcOrd="1" destOrd="0" presId="urn:microsoft.com/office/officeart/2016/7/layout/RepeatingBendingProcessNew"/>
    <dgm:cxn modelId="{23C37514-7273-44E3-B7BB-EAF55EACB536}" type="presOf" srcId="{F52AE7CF-3743-486D-8CCD-5762E7CD92A3}" destId="{E1848276-8A23-4D52-B423-B20B45B7F863}" srcOrd="0" destOrd="0" presId="urn:microsoft.com/office/officeart/2016/7/layout/RepeatingBendingProcessNew"/>
    <dgm:cxn modelId="{E6F8181A-610A-4371-881D-59E51BE7A061}" type="presOf" srcId="{817A41B9-8D45-4FC8-9E6B-248D57548CA7}" destId="{D76A0301-82D5-4EEA-8F6A-D78746607355}" srcOrd="0" destOrd="0" presId="urn:microsoft.com/office/officeart/2016/7/layout/RepeatingBendingProcessNew"/>
    <dgm:cxn modelId="{EC81781D-2520-4330-8D6D-DB76BA664907}" type="presOf" srcId="{57EFC4C2-3C63-44E9-AA0D-9799DBE13CDC}" destId="{463F9614-2D8A-464E-A40C-470CF4DA8A80}" srcOrd="1" destOrd="0" presId="urn:microsoft.com/office/officeart/2016/7/layout/RepeatingBendingProcessNew"/>
    <dgm:cxn modelId="{6EFA3C1E-C5F9-401A-A2A9-C8A2968FDE69}" type="presOf" srcId="{F8230046-C489-47D3-B984-96D13F62F481}" destId="{C7B31DB7-A980-475E-9B23-EFA390273EF1}" srcOrd="0" destOrd="0" presId="urn:microsoft.com/office/officeart/2016/7/layout/RepeatingBendingProcessNew"/>
    <dgm:cxn modelId="{ACB37B28-1C9F-437C-BB6F-B9CA61B0CF0F}" type="presOf" srcId="{55250948-5189-45BC-9E9D-1D0E3EC36D88}" destId="{8764BAD4-16E0-4BE2-B1BB-95381B7A49B3}" srcOrd="0" destOrd="0" presId="urn:microsoft.com/office/officeart/2016/7/layout/RepeatingBendingProcessNew"/>
    <dgm:cxn modelId="{3CFF7B40-3E32-438A-802B-03FFD97A75D6}" type="presOf" srcId="{5A4A01AF-C3AD-4A8D-B317-F65E820CBA96}" destId="{4755206A-DAFB-4596-8FE0-F984A790BEDE}" srcOrd="1" destOrd="0" presId="urn:microsoft.com/office/officeart/2016/7/layout/RepeatingBendingProcessNew"/>
    <dgm:cxn modelId="{3B30D45B-AF10-4C79-AB32-C9FDD54CCAAC}" srcId="{F8230046-C489-47D3-B984-96D13F62F481}" destId="{9CCFAB13-E980-4570-B6ED-021E27EB0262}" srcOrd="5" destOrd="0" parTransId="{475820C0-716E-4E9B-ABAD-8668E8B4036B}" sibTransId="{FE7E16B2-E8A8-438C-8923-9FD2ECB8E02C}"/>
    <dgm:cxn modelId="{19E6A060-1086-4C34-B2C0-198C93EBF449}" type="presOf" srcId="{F8685F3D-C93E-4926-9112-4E08398989C1}" destId="{B44F3BB7-BE68-4901-9380-718B2277F878}" srcOrd="0" destOrd="0" presId="urn:microsoft.com/office/officeart/2016/7/layout/RepeatingBendingProcessNew"/>
    <dgm:cxn modelId="{E9937A64-308F-4E5F-94DB-425CD0A48163}" type="presOf" srcId="{57EFC4C2-3C63-44E9-AA0D-9799DBE13CDC}" destId="{E6A81331-9DC1-4159-8BD1-D00A1575BE2E}" srcOrd="0" destOrd="0" presId="urn:microsoft.com/office/officeart/2016/7/layout/RepeatingBendingProcessNew"/>
    <dgm:cxn modelId="{DE15D347-8767-4E5E-A7C9-62E9332ACF30}" type="presOf" srcId="{817A41B9-8D45-4FC8-9E6B-248D57548CA7}" destId="{2CF31893-F6D5-43BC-A4B0-08CA67A3EF96}" srcOrd="1" destOrd="0" presId="urn:microsoft.com/office/officeart/2016/7/layout/RepeatingBendingProcessNew"/>
    <dgm:cxn modelId="{3EB9E369-2142-425B-995E-A02723FFE55E}" srcId="{F8230046-C489-47D3-B984-96D13F62F481}" destId="{55250948-5189-45BC-9E9D-1D0E3EC36D88}" srcOrd="0" destOrd="0" parTransId="{21584219-82AF-4056-8D8C-C8B6176AA3E3}" sibTransId="{5A4A01AF-C3AD-4A8D-B317-F65E820CBA96}"/>
    <dgm:cxn modelId="{ECF72258-EBA9-4D26-B240-E0B957824586}" type="presOf" srcId="{C282C883-D8B4-4F02-B851-9BA136043A60}" destId="{6E3471D4-F191-4B12-A56C-BF555665667D}" srcOrd="1" destOrd="0" presId="urn:microsoft.com/office/officeart/2016/7/layout/RepeatingBendingProcessNew"/>
    <dgm:cxn modelId="{D08E3578-6D20-45DB-83AC-2D9756FE72DA}" type="presOf" srcId="{C282C883-D8B4-4F02-B851-9BA136043A60}" destId="{5A3A95AE-B750-4B61-8E4A-9FA57389037F}" srcOrd="0" destOrd="0" presId="urn:microsoft.com/office/officeart/2016/7/layout/RepeatingBendingProcessNew"/>
    <dgm:cxn modelId="{1AB2EB7A-723B-4E4E-B99D-DCDF91DA4E67}" type="presOf" srcId="{5A4A01AF-C3AD-4A8D-B317-F65E820CBA96}" destId="{086C2E91-A572-4F4B-9698-CC0613E2A406}" srcOrd="0" destOrd="0" presId="urn:microsoft.com/office/officeart/2016/7/layout/RepeatingBendingProcessNew"/>
    <dgm:cxn modelId="{035DE383-BB2C-4126-B3C7-7EAEF6BF43BD}" type="presOf" srcId="{3A07B96E-9EE2-4E8A-8EDE-9888BD0207A9}" destId="{9AD8500C-015B-4892-8CAC-FFFDD15BCA59}" srcOrd="0" destOrd="0" presId="urn:microsoft.com/office/officeart/2016/7/layout/RepeatingBendingProcessNew"/>
    <dgm:cxn modelId="{91443986-4D9A-465D-9463-F2E24CA13B25}" type="presOf" srcId="{9CCFAB13-E980-4570-B6ED-021E27EB0262}" destId="{6AAE5595-9911-40A5-8D54-A65AA931D161}" srcOrd="0" destOrd="0" presId="urn:microsoft.com/office/officeart/2016/7/layout/RepeatingBendingProcessNew"/>
    <dgm:cxn modelId="{16FAC786-E863-40B1-B94F-4A1584D05673}" type="presOf" srcId="{34F598F1-057C-4BAB-A066-E49ED3A61132}" destId="{5178FC89-E57E-4675-944A-407CBF2FD8BC}" srcOrd="0" destOrd="0" presId="urn:microsoft.com/office/officeart/2016/7/layout/RepeatingBendingProcessNew"/>
    <dgm:cxn modelId="{84414AA0-EECA-4255-BDF4-633C4F6738D2}" srcId="{F8230046-C489-47D3-B984-96D13F62F481}" destId="{F52AE7CF-3743-486D-8CCD-5762E7CD92A3}" srcOrd="2" destOrd="0" parTransId="{297F42B3-732C-4566-B4BF-A16A05DBA31B}" sibTransId="{817A41B9-8D45-4FC8-9E6B-248D57548CA7}"/>
    <dgm:cxn modelId="{BDA295CD-24C6-4A50-B026-BEF250B33341}" srcId="{F8230046-C489-47D3-B984-96D13F62F481}" destId="{3A07B96E-9EE2-4E8A-8EDE-9888BD0207A9}" srcOrd="1" destOrd="0" parTransId="{63884725-9ED2-4410-B800-6701593FDE4B}" sibTransId="{57EFC4C2-3C63-44E9-AA0D-9799DBE13CDC}"/>
    <dgm:cxn modelId="{50C662D4-9518-47AC-86B3-B296722D3B01}" srcId="{F8230046-C489-47D3-B984-96D13F62F481}" destId="{F8685F3D-C93E-4926-9112-4E08398989C1}" srcOrd="3" destOrd="0" parTransId="{19DB8784-8113-4E65-BED1-156438C3EA9B}" sibTransId="{34F598F1-057C-4BAB-A066-E49ED3A61132}"/>
    <dgm:cxn modelId="{EA39A8DD-BE78-44D1-B24C-ED5B2E70BA7D}" type="presOf" srcId="{E6F79459-906D-4D0D-BCB6-F19BCF86195A}" destId="{D7F5BABD-9D81-4949-BE95-C5AF0BBC1043}" srcOrd="0" destOrd="0" presId="urn:microsoft.com/office/officeart/2016/7/layout/RepeatingBendingProcessNew"/>
    <dgm:cxn modelId="{1C7627D9-B511-4C59-8805-7B4F3540752F}" type="presParOf" srcId="{C7B31DB7-A980-475E-9B23-EFA390273EF1}" destId="{8764BAD4-16E0-4BE2-B1BB-95381B7A49B3}" srcOrd="0" destOrd="0" presId="urn:microsoft.com/office/officeart/2016/7/layout/RepeatingBendingProcessNew"/>
    <dgm:cxn modelId="{3F7C5024-7618-4D3C-B04E-EE8B27FE602C}" type="presParOf" srcId="{C7B31DB7-A980-475E-9B23-EFA390273EF1}" destId="{086C2E91-A572-4F4B-9698-CC0613E2A406}" srcOrd="1" destOrd="0" presId="urn:microsoft.com/office/officeart/2016/7/layout/RepeatingBendingProcessNew"/>
    <dgm:cxn modelId="{F206BD40-529A-4080-A6CD-AAC4288297B1}" type="presParOf" srcId="{086C2E91-A572-4F4B-9698-CC0613E2A406}" destId="{4755206A-DAFB-4596-8FE0-F984A790BEDE}" srcOrd="0" destOrd="0" presId="urn:microsoft.com/office/officeart/2016/7/layout/RepeatingBendingProcessNew"/>
    <dgm:cxn modelId="{B00F138E-184D-4198-B21C-069344897177}" type="presParOf" srcId="{C7B31DB7-A980-475E-9B23-EFA390273EF1}" destId="{9AD8500C-015B-4892-8CAC-FFFDD15BCA59}" srcOrd="2" destOrd="0" presId="urn:microsoft.com/office/officeart/2016/7/layout/RepeatingBendingProcessNew"/>
    <dgm:cxn modelId="{0B199A55-860E-4CD0-A513-116EF50D0AFB}" type="presParOf" srcId="{C7B31DB7-A980-475E-9B23-EFA390273EF1}" destId="{E6A81331-9DC1-4159-8BD1-D00A1575BE2E}" srcOrd="3" destOrd="0" presId="urn:microsoft.com/office/officeart/2016/7/layout/RepeatingBendingProcessNew"/>
    <dgm:cxn modelId="{C78062C1-C207-4AE3-ACC4-F8E342703671}" type="presParOf" srcId="{E6A81331-9DC1-4159-8BD1-D00A1575BE2E}" destId="{463F9614-2D8A-464E-A40C-470CF4DA8A80}" srcOrd="0" destOrd="0" presId="urn:microsoft.com/office/officeart/2016/7/layout/RepeatingBendingProcessNew"/>
    <dgm:cxn modelId="{1B34C427-0325-4D8A-9072-5C6E4B3224E5}" type="presParOf" srcId="{C7B31DB7-A980-475E-9B23-EFA390273EF1}" destId="{E1848276-8A23-4D52-B423-B20B45B7F863}" srcOrd="4" destOrd="0" presId="urn:microsoft.com/office/officeart/2016/7/layout/RepeatingBendingProcessNew"/>
    <dgm:cxn modelId="{1B73CEA2-6F1D-4F8A-A931-447129F7BF22}" type="presParOf" srcId="{C7B31DB7-A980-475E-9B23-EFA390273EF1}" destId="{D76A0301-82D5-4EEA-8F6A-D78746607355}" srcOrd="5" destOrd="0" presId="urn:microsoft.com/office/officeart/2016/7/layout/RepeatingBendingProcessNew"/>
    <dgm:cxn modelId="{6369D76B-3739-4582-AC1D-CFD7E7C8F995}" type="presParOf" srcId="{D76A0301-82D5-4EEA-8F6A-D78746607355}" destId="{2CF31893-F6D5-43BC-A4B0-08CA67A3EF96}" srcOrd="0" destOrd="0" presId="urn:microsoft.com/office/officeart/2016/7/layout/RepeatingBendingProcessNew"/>
    <dgm:cxn modelId="{01D99E47-00C7-43E1-8152-523BB1FB4BB4}" type="presParOf" srcId="{C7B31DB7-A980-475E-9B23-EFA390273EF1}" destId="{B44F3BB7-BE68-4901-9380-718B2277F878}" srcOrd="6" destOrd="0" presId="urn:microsoft.com/office/officeart/2016/7/layout/RepeatingBendingProcessNew"/>
    <dgm:cxn modelId="{4A0CD7E6-5705-421D-BEB8-1FDB759A7918}" type="presParOf" srcId="{C7B31DB7-A980-475E-9B23-EFA390273EF1}" destId="{5178FC89-E57E-4675-944A-407CBF2FD8BC}" srcOrd="7" destOrd="0" presId="urn:microsoft.com/office/officeart/2016/7/layout/RepeatingBendingProcessNew"/>
    <dgm:cxn modelId="{67471582-ECD1-4344-9AFC-5842C2ED2479}" type="presParOf" srcId="{5178FC89-E57E-4675-944A-407CBF2FD8BC}" destId="{D1FC5B0D-DE8E-4E5D-9AB7-060EEACFCBF6}" srcOrd="0" destOrd="0" presId="urn:microsoft.com/office/officeart/2016/7/layout/RepeatingBendingProcessNew"/>
    <dgm:cxn modelId="{6339B205-3CA4-4B59-9B72-33B4C85C7F2E}" type="presParOf" srcId="{C7B31DB7-A980-475E-9B23-EFA390273EF1}" destId="{D7F5BABD-9D81-4949-BE95-C5AF0BBC1043}" srcOrd="8" destOrd="0" presId="urn:microsoft.com/office/officeart/2016/7/layout/RepeatingBendingProcessNew"/>
    <dgm:cxn modelId="{27BB946C-D7C4-456C-85BC-2210AD73BEFD}" type="presParOf" srcId="{C7B31DB7-A980-475E-9B23-EFA390273EF1}" destId="{5A3A95AE-B750-4B61-8E4A-9FA57389037F}" srcOrd="9" destOrd="0" presId="urn:microsoft.com/office/officeart/2016/7/layout/RepeatingBendingProcessNew"/>
    <dgm:cxn modelId="{72FFD730-5D4F-421C-B577-1FFFC518F2FB}" type="presParOf" srcId="{5A3A95AE-B750-4B61-8E4A-9FA57389037F}" destId="{6E3471D4-F191-4B12-A56C-BF555665667D}" srcOrd="0" destOrd="0" presId="urn:microsoft.com/office/officeart/2016/7/layout/RepeatingBendingProcessNew"/>
    <dgm:cxn modelId="{9520856B-6611-4FB8-96B4-491C86972AF9}" type="presParOf" srcId="{C7B31DB7-A980-475E-9B23-EFA390273EF1}" destId="{6AAE5595-9911-40A5-8D54-A65AA931D16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FFED2-F538-401C-800F-1C474A9BD442}">
      <dsp:nvSpPr>
        <dsp:cNvPr id="0" name=""/>
        <dsp:cNvSpPr/>
      </dsp:nvSpPr>
      <dsp:spPr>
        <a:xfrm>
          <a:off x="341781" y="586556"/>
          <a:ext cx="1062615" cy="10626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17803-B307-46AC-A79A-4850C24593EF}">
      <dsp:nvSpPr>
        <dsp:cNvPr id="0" name=""/>
        <dsp:cNvSpPr/>
      </dsp:nvSpPr>
      <dsp:spPr>
        <a:xfrm>
          <a:off x="568240" y="813015"/>
          <a:ext cx="609697" cy="609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7B41B-6804-40CA-9C6B-24AE4A442DFA}">
      <dsp:nvSpPr>
        <dsp:cNvPr id="0" name=""/>
        <dsp:cNvSpPr/>
      </dsp:nvSpPr>
      <dsp:spPr>
        <a:xfrm>
          <a:off x="405202" y="1980149"/>
          <a:ext cx="862329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kern="1200"/>
            <a:t>Good story</a:t>
          </a:r>
          <a:endParaRPr lang="en-US" sz="2200" kern="1200" dirty="0"/>
        </a:p>
      </dsp:txBody>
      <dsp:txXfrm>
        <a:off x="405202" y="1980149"/>
        <a:ext cx="862329" cy="696796"/>
      </dsp:txXfrm>
    </dsp:sp>
    <dsp:sp modelId="{C47FDEB1-1867-4307-82C7-6F36883B971C}">
      <dsp:nvSpPr>
        <dsp:cNvPr id="0" name=""/>
        <dsp:cNvSpPr/>
      </dsp:nvSpPr>
      <dsp:spPr>
        <a:xfrm>
          <a:off x="2388621" y="586556"/>
          <a:ext cx="1062615" cy="10626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41090-21E9-475A-852A-6625F550766E}">
      <dsp:nvSpPr>
        <dsp:cNvPr id="0" name=""/>
        <dsp:cNvSpPr/>
      </dsp:nvSpPr>
      <dsp:spPr>
        <a:xfrm>
          <a:off x="2615080" y="813015"/>
          <a:ext cx="609697" cy="609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E648E-12B1-479B-8F93-C33AB6C4FAB9}">
      <dsp:nvSpPr>
        <dsp:cNvPr id="0" name=""/>
        <dsp:cNvSpPr/>
      </dsp:nvSpPr>
      <dsp:spPr>
        <a:xfrm>
          <a:off x="2048933" y="1980149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kern="1200"/>
            <a:t>Language development</a:t>
          </a:r>
          <a:endParaRPr lang="en-US" sz="2200" kern="1200"/>
        </a:p>
      </dsp:txBody>
      <dsp:txXfrm>
        <a:off x="2048933" y="1980149"/>
        <a:ext cx="1741992" cy="696796"/>
      </dsp:txXfrm>
    </dsp:sp>
    <dsp:sp modelId="{27310C72-B386-4993-9FC7-986D1E3D310E}">
      <dsp:nvSpPr>
        <dsp:cNvPr id="0" name=""/>
        <dsp:cNvSpPr/>
      </dsp:nvSpPr>
      <dsp:spPr>
        <a:xfrm>
          <a:off x="4435462" y="586556"/>
          <a:ext cx="1062615" cy="10626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6067C-9C59-4CD2-9F99-096E70BC49B2}">
      <dsp:nvSpPr>
        <dsp:cNvPr id="0" name=""/>
        <dsp:cNvSpPr/>
      </dsp:nvSpPr>
      <dsp:spPr>
        <a:xfrm>
          <a:off x="4661921" y="813015"/>
          <a:ext cx="609697" cy="609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70D5E-3678-40E5-A054-12E6C4AC71CF}">
      <dsp:nvSpPr>
        <dsp:cNvPr id="0" name=""/>
        <dsp:cNvSpPr/>
      </dsp:nvSpPr>
      <dsp:spPr>
        <a:xfrm>
          <a:off x="4095774" y="1980149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kern="1200"/>
            <a:t>Roman civilisation</a:t>
          </a:r>
          <a:endParaRPr lang="en-US" sz="2200" kern="1200"/>
        </a:p>
      </dsp:txBody>
      <dsp:txXfrm>
        <a:off x="4095774" y="1980149"/>
        <a:ext cx="1741992" cy="696796"/>
      </dsp:txXfrm>
    </dsp:sp>
    <dsp:sp modelId="{9DD1C4B3-5AFE-40E9-A53A-919DFDBC9C48}">
      <dsp:nvSpPr>
        <dsp:cNvPr id="0" name=""/>
        <dsp:cNvSpPr/>
      </dsp:nvSpPr>
      <dsp:spPr>
        <a:xfrm>
          <a:off x="6482303" y="586556"/>
          <a:ext cx="1062615" cy="10626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A6C4A-D639-483B-93A2-F3D1CE17B2BE}">
      <dsp:nvSpPr>
        <dsp:cNvPr id="0" name=""/>
        <dsp:cNvSpPr/>
      </dsp:nvSpPr>
      <dsp:spPr>
        <a:xfrm>
          <a:off x="6708762" y="813015"/>
          <a:ext cx="609697" cy="609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DB081-658C-49F9-8467-C077901DBAB2}">
      <dsp:nvSpPr>
        <dsp:cNvPr id="0" name=""/>
        <dsp:cNvSpPr/>
      </dsp:nvSpPr>
      <dsp:spPr>
        <a:xfrm>
          <a:off x="6142615" y="1980149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kern="1200"/>
            <a:t>Literature</a:t>
          </a:r>
          <a:endParaRPr lang="en-US" sz="2200" kern="1200"/>
        </a:p>
      </dsp:txBody>
      <dsp:txXfrm>
        <a:off x="6142615" y="1980149"/>
        <a:ext cx="1741992" cy="6967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889F7-38C9-43BD-A71B-0ADFD4854906}">
      <dsp:nvSpPr>
        <dsp:cNvPr id="0" name=""/>
        <dsp:cNvSpPr/>
      </dsp:nvSpPr>
      <dsp:spPr>
        <a:xfrm>
          <a:off x="0" y="81006"/>
          <a:ext cx="4472040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Old school!</a:t>
          </a:r>
          <a:endParaRPr lang="en-US" sz="1700" kern="1200"/>
        </a:p>
      </dsp:txBody>
      <dsp:txXfrm>
        <a:off x="32967" y="113973"/>
        <a:ext cx="4406106" cy="609393"/>
      </dsp:txXfrm>
    </dsp:sp>
    <dsp:sp modelId="{6F04B119-6A92-4612-A6B8-4540760AB50F}">
      <dsp:nvSpPr>
        <dsp:cNvPr id="0" name=""/>
        <dsp:cNvSpPr/>
      </dsp:nvSpPr>
      <dsp:spPr>
        <a:xfrm>
          <a:off x="0" y="805294"/>
          <a:ext cx="4472040" cy="675327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Go back to a story from ~ 6 chapters earlier</a:t>
          </a:r>
          <a:endParaRPr lang="en-US" sz="1700" kern="1200"/>
        </a:p>
      </dsp:txBody>
      <dsp:txXfrm>
        <a:off x="32967" y="838261"/>
        <a:ext cx="4406106" cy="609393"/>
      </dsp:txXfrm>
    </dsp:sp>
    <dsp:sp modelId="{C637B8E3-96C3-48E1-A4B0-CC4D1F8F4ED8}">
      <dsp:nvSpPr>
        <dsp:cNvPr id="0" name=""/>
        <dsp:cNvSpPr/>
      </dsp:nvSpPr>
      <dsp:spPr>
        <a:xfrm>
          <a:off x="0" y="1529582"/>
          <a:ext cx="4472040" cy="675327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Teacher reads the story (or part of it) out</a:t>
          </a:r>
          <a:endParaRPr lang="en-US" sz="1700" kern="1200"/>
        </a:p>
      </dsp:txBody>
      <dsp:txXfrm>
        <a:off x="32967" y="1562549"/>
        <a:ext cx="4406106" cy="609393"/>
      </dsp:txXfrm>
    </dsp:sp>
    <dsp:sp modelId="{AA3B0175-DE7A-49A4-B31E-18BB981D7968}">
      <dsp:nvSpPr>
        <dsp:cNvPr id="0" name=""/>
        <dsp:cNvSpPr/>
      </dsp:nvSpPr>
      <dsp:spPr>
        <a:xfrm>
          <a:off x="0" y="2253869"/>
          <a:ext cx="4472040" cy="675327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Students try to write it down as accurately as they can </a:t>
          </a:r>
          <a:endParaRPr lang="en-US" sz="1700" kern="1200"/>
        </a:p>
      </dsp:txBody>
      <dsp:txXfrm>
        <a:off x="32967" y="2286836"/>
        <a:ext cx="4406106" cy="609393"/>
      </dsp:txXfrm>
    </dsp:sp>
    <dsp:sp modelId="{FB743860-7453-41DD-A45C-5CABCDF70949}">
      <dsp:nvSpPr>
        <dsp:cNvPr id="0" name=""/>
        <dsp:cNvSpPr/>
      </dsp:nvSpPr>
      <dsp:spPr>
        <a:xfrm>
          <a:off x="0" y="2978157"/>
          <a:ext cx="4472040" cy="67532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Practices listening and language skills</a:t>
          </a:r>
          <a:endParaRPr lang="en-US" sz="1700" kern="1200"/>
        </a:p>
      </dsp:txBody>
      <dsp:txXfrm>
        <a:off x="32967" y="3011124"/>
        <a:ext cx="4406106" cy="6093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D0718-4424-483D-996D-8EC4AD2E8691}">
      <dsp:nvSpPr>
        <dsp:cNvPr id="0" name=""/>
        <dsp:cNvSpPr/>
      </dsp:nvSpPr>
      <dsp:spPr>
        <a:xfrm>
          <a:off x="0" y="552754"/>
          <a:ext cx="7879842" cy="10204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75F1E-916E-4B28-8F8C-7343B86E3874}">
      <dsp:nvSpPr>
        <dsp:cNvPr id="0" name=""/>
        <dsp:cNvSpPr/>
      </dsp:nvSpPr>
      <dsp:spPr>
        <a:xfrm>
          <a:off x="308692" y="782360"/>
          <a:ext cx="561258" cy="5612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E1CD8-E122-4D36-9D4A-AC8E4CD9827E}">
      <dsp:nvSpPr>
        <dsp:cNvPr id="0" name=""/>
        <dsp:cNvSpPr/>
      </dsp:nvSpPr>
      <dsp:spPr>
        <a:xfrm>
          <a:off x="1178643" y="552754"/>
          <a:ext cx="6701198" cy="1020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MFL vocab acquisition research (</a:t>
          </a:r>
          <a:r>
            <a:rPr lang="en-GB" sz="1400" i="1" kern="1200"/>
            <a:t>Language Learning Journal</a:t>
          </a:r>
          <a:r>
            <a:rPr lang="en-GB" sz="1400" kern="1200"/>
            <a:t>, 2012, Special Issue: Vocabulary) has indicated that the two most successful methods of vocabulary acquisition in MFL are (i) reading and re-reading stories and (ii) bi-lingual list learning</a:t>
          </a:r>
          <a:endParaRPr lang="en-US" sz="1400" kern="1200"/>
        </a:p>
      </dsp:txBody>
      <dsp:txXfrm>
        <a:off x="1178643" y="552754"/>
        <a:ext cx="6701198" cy="1020470"/>
      </dsp:txXfrm>
    </dsp:sp>
    <dsp:sp modelId="{CACF44E2-6543-4E90-82C0-FC56F180748E}">
      <dsp:nvSpPr>
        <dsp:cNvPr id="0" name=""/>
        <dsp:cNvSpPr/>
      </dsp:nvSpPr>
      <dsp:spPr>
        <a:xfrm>
          <a:off x="0" y="1828342"/>
          <a:ext cx="7879842" cy="10204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6B0D6-73BE-4328-AF96-623DA4CB04CD}">
      <dsp:nvSpPr>
        <dsp:cNvPr id="0" name=""/>
        <dsp:cNvSpPr/>
      </dsp:nvSpPr>
      <dsp:spPr>
        <a:xfrm>
          <a:off x="308692" y="2057948"/>
          <a:ext cx="561258" cy="5612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2B03B-035A-4D29-B1FE-0E84812D84C9}">
      <dsp:nvSpPr>
        <dsp:cNvPr id="0" name=""/>
        <dsp:cNvSpPr/>
      </dsp:nvSpPr>
      <dsp:spPr>
        <a:xfrm>
          <a:off x="1178643" y="1828342"/>
          <a:ext cx="6701198" cy="1020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Give students time to go back and re-read stories they’ve already read.</a:t>
          </a:r>
          <a:endParaRPr lang="en-US" sz="1400" kern="1200"/>
        </a:p>
      </dsp:txBody>
      <dsp:txXfrm>
        <a:off x="1178643" y="1828342"/>
        <a:ext cx="6701198" cy="102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3A881-F490-48B1-8864-838900CD2BD9}">
      <dsp:nvSpPr>
        <dsp:cNvPr id="0" name=""/>
        <dsp:cNvSpPr/>
      </dsp:nvSpPr>
      <dsp:spPr>
        <a:xfrm>
          <a:off x="0" y="0"/>
          <a:ext cx="6703695" cy="9804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Does the story include new or nearly new linguistic elements?</a:t>
          </a:r>
          <a:endParaRPr lang="en-US" sz="2500" kern="1200"/>
        </a:p>
      </dsp:txBody>
      <dsp:txXfrm>
        <a:off x="28716" y="28716"/>
        <a:ext cx="5645721" cy="923010"/>
      </dsp:txXfrm>
    </dsp:sp>
    <dsp:sp modelId="{78316039-BE40-4F80-86CD-4B36AE1B8A2A}">
      <dsp:nvSpPr>
        <dsp:cNvPr id="0" name=""/>
        <dsp:cNvSpPr/>
      </dsp:nvSpPr>
      <dsp:spPr>
        <a:xfrm>
          <a:off x="528722" y="1143850"/>
          <a:ext cx="6829255" cy="98044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If not, you can probably skip it.</a:t>
          </a:r>
          <a:endParaRPr lang="en-US" sz="2500" kern="1200" dirty="0"/>
        </a:p>
      </dsp:txBody>
      <dsp:txXfrm>
        <a:off x="557438" y="1172566"/>
        <a:ext cx="5520017" cy="923010"/>
      </dsp:txXfrm>
    </dsp:sp>
    <dsp:sp modelId="{5F70C155-D1EA-4F80-874C-0EF155D45DA4}">
      <dsp:nvSpPr>
        <dsp:cNvPr id="0" name=""/>
        <dsp:cNvSpPr/>
      </dsp:nvSpPr>
      <dsp:spPr>
        <a:xfrm>
          <a:off x="1183004" y="2287700"/>
          <a:ext cx="6703695" cy="98044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Storyline, characters, culture</a:t>
          </a:r>
          <a:endParaRPr lang="en-US" sz="2500" kern="1200" dirty="0"/>
        </a:p>
      </dsp:txBody>
      <dsp:txXfrm>
        <a:off x="1211720" y="2316416"/>
        <a:ext cx="5417472" cy="923010"/>
      </dsp:txXfrm>
    </dsp:sp>
    <dsp:sp modelId="{39735D1E-0C6E-427C-A1E8-9EF93F108839}">
      <dsp:nvSpPr>
        <dsp:cNvPr id="0" name=""/>
        <dsp:cNvSpPr/>
      </dsp:nvSpPr>
      <dsp:spPr>
        <a:xfrm>
          <a:off x="6066407" y="743502"/>
          <a:ext cx="637287" cy="637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209797" y="743502"/>
        <a:ext cx="350507" cy="479558"/>
      </dsp:txXfrm>
    </dsp:sp>
    <dsp:sp modelId="{82D779E7-301D-48DD-A36F-DC4A059D35A6}">
      <dsp:nvSpPr>
        <dsp:cNvPr id="0" name=""/>
        <dsp:cNvSpPr/>
      </dsp:nvSpPr>
      <dsp:spPr>
        <a:xfrm>
          <a:off x="6657909" y="1880816"/>
          <a:ext cx="637287" cy="637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801299" y="1880816"/>
        <a:ext cx="350507" cy="479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09DC5-CE8F-4B22-A2EE-F7E9D5BAA932}">
      <dsp:nvSpPr>
        <dsp:cNvPr id="0" name=""/>
        <dsp:cNvSpPr/>
      </dsp:nvSpPr>
      <dsp:spPr>
        <a:xfrm>
          <a:off x="1575968" y="1494"/>
          <a:ext cx="6303873" cy="6556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313" tIns="166541" rIns="122313" bIns="16654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Type up, starting new sentences/sections on new lines, so it’s not just a jigsaw</a:t>
          </a:r>
        </a:p>
      </dsp:txBody>
      <dsp:txXfrm>
        <a:off x="1575968" y="1494"/>
        <a:ext cx="6303873" cy="655671"/>
      </dsp:txXfrm>
    </dsp:sp>
    <dsp:sp modelId="{07E86893-1C0E-4340-8168-DE75D2F4FBE0}">
      <dsp:nvSpPr>
        <dsp:cNvPr id="0" name=""/>
        <dsp:cNvSpPr/>
      </dsp:nvSpPr>
      <dsp:spPr>
        <a:xfrm>
          <a:off x="0" y="1494"/>
          <a:ext cx="1575968" cy="655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95" tIns="64766" rIns="83395" bIns="6476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Type up</a:t>
          </a:r>
        </a:p>
      </dsp:txBody>
      <dsp:txXfrm>
        <a:off x="0" y="1494"/>
        <a:ext cx="1575968" cy="655671"/>
      </dsp:txXfrm>
    </dsp:sp>
    <dsp:sp modelId="{4F9250EB-F55C-4E83-A145-66336E4B04E4}">
      <dsp:nvSpPr>
        <dsp:cNvPr id="0" name=""/>
        <dsp:cNvSpPr/>
      </dsp:nvSpPr>
      <dsp:spPr>
        <a:xfrm>
          <a:off x="1575968" y="696506"/>
          <a:ext cx="6303873" cy="6556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313" tIns="166541" rIns="122313" bIns="16654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Cut out sentences/sections and jumble up</a:t>
          </a:r>
        </a:p>
      </dsp:txBody>
      <dsp:txXfrm>
        <a:off x="1575968" y="696506"/>
        <a:ext cx="6303873" cy="655671"/>
      </dsp:txXfrm>
    </dsp:sp>
    <dsp:sp modelId="{0999AA56-03AE-4C1A-9E29-D821A4C5AA6F}">
      <dsp:nvSpPr>
        <dsp:cNvPr id="0" name=""/>
        <dsp:cNvSpPr/>
      </dsp:nvSpPr>
      <dsp:spPr>
        <a:xfrm>
          <a:off x="0" y="696506"/>
          <a:ext cx="1575968" cy="655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95" tIns="64766" rIns="83395" bIns="6476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Cut out</a:t>
          </a:r>
        </a:p>
      </dsp:txBody>
      <dsp:txXfrm>
        <a:off x="0" y="696506"/>
        <a:ext cx="1575968" cy="655671"/>
      </dsp:txXfrm>
    </dsp:sp>
    <dsp:sp modelId="{3AEBEA87-9A19-4ED9-8550-8EEE37C85F3C}">
      <dsp:nvSpPr>
        <dsp:cNvPr id="0" name=""/>
        <dsp:cNvSpPr/>
      </dsp:nvSpPr>
      <dsp:spPr>
        <a:xfrm>
          <a:off x="1575968" y="1391519"/>
          <a:ext cx="6303873" cy="6556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313" tIns="166541" rIns="122313" bIns="16654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Students need to understand at least the gist of section to work out where it goes in the story</a:t>
          </a:r>
        </a:p>
      </dsp:txBody>
      <dsp:txXfrm>
        <a:off x="1575968" y="1391519"/>
        <a:ext cx="6303873" cy="655671"/>
      </dsp:txXfrm>
    </dsp:sp>
    <dsp:sp modelId="{7B3E5AD9-4184-4BC6-A6DA-2631B38C4B3C}">
      <dsp:nvSpPr>
        <dsp:cNvPr id="0" name=""/>
        <dsp:cNvSpPr/>
      </dsp:nvSpPr>
      <dsp:spPr>
        <a:xfrm>
          <a:off x="0" y="1391519"/>
          <a:ext cx="1575968" cy="655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95" tIns="64766" rIns="83395" bIns="6476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Understand</a:t>
          </a:r>
        </a:p>
      </dsp:txBody>
      <dsp:txXfrm>
        <a:off x="0" y="1391519"/>
        <a:ext cx="1575968" cy="655671"/>
      </dsp:txXfrm>
    </dsp:sp>
    <dsp:sp modelId="{A6F629BA-8641-42A6-8DBD-BEDA51AA3984}">
      <dsp:nvSpPr>
        <dsp:cNvPr id="0" name=""/>
        <dsp:cNvSpPr/>
      </dsp:nvSpPr>
      <dsp:spPr>
        <a:xfrm>
          <a:off x="1575968" y="2086531"/>
          <a:ext cx="6303873" cy="6556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313" tIns="166541" rIns="122313" bIns="16654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Letter or number each section (not in order!), to make review easier</a:t>
          </a:r>
        </a:p>
      </dsp:txBody>
      <dsp:txXfrm>
        <a:off x="1575968" y="2086531"/>
        <a:ext cx="6303873" cy="655671"/>
      </dsp:txXfrm>
    </dsp:sp>
    <dsp:sp modelId="{4FA67068-B8C4-486C-97DC-33E0320CF2BA}">
      <dsp:nvSpPr>
        <dsp:cNvPr id="0" name=""/>
        <dsp:cNvSpPr/>
      </dsp:nvSpPr>
      <dsp:spPr>
        <a:xfrm>
          <a:off x="0" y="2086531"/>
          <a:ext cx="1575968" cy="655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95" tIns="64766" rIns="83395" bIns="6476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Letter or number</a:t>
          </a:r>
        </a:p>
      </dsp:txBody>
      <dsp:txXfrm>
        <a:off x="0" y="2086531"/>
        <a:ext cx="1575968" cy="655671"/>
      </dsp:txXfrm>
    </dsp:sp>
    <dsp:sp modelId="{D46DDEE2-06C1-4C5A-91A3-9C593260AC7E}">
      <dsp:nvSpPr>
        <dsp:cNvPr id="0" name=""/>
        <dsp:cNvSpPr/>
      </dsp:nvSpPr>
      <dsp:spPr>
        <a:xfrm>
          <a:off x="1575968" y="2781543"/>
          <a:ext cx="6303873" cy="6556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313" tIns="166541" rIns="122313" bIns="16654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Differentiate by granulation of sections: more sections = more challenging</a:t>
          </a:r>
        </a:p>
      </dsp:txBody>
      <dsp:txXfrm>
        <a:off x="1575968" y="2781543"/>
        <a:ext cx="6303873" cy="655671"/>
      </dsp:txXfrm>
    </dsp:sp>
    <dsp:sp modelId="{9226300E-FCF9-4878-AFE7-BC929E283951}">
      <dsp:nvSpPr>
        <dsp:cNvPr id="0" name=""/>
        <dsp:cNvSpPr/>
      </dsp:nvSpPr>
      <dsp:spPr>
        <a:xfrm>
          <a:off x="0" y="2781543"/>
          <a:ext cx="1575968" cy="655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95" tIns="64766" rIns="83395" bIns="6476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Differentiate by</a:t>
          </a:r>
        </a:p>
      </dsp:txBody>
      <dsp:txXfrm>
        <a:off x="0" y="2781543"/>
        <a:ext cx="1575968" cy="655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2AB23-BB59-44BC-A0DD-2FF5E0CE5E20}">
      <dsp:nvSpPr>
        <dsp:cNvPr id="0" name=""/>
        <dsp:cNvSpPr/>
      </dsp:nvSpPr>
      <dsp:spPr>
        <a:xfrm>
          <a:off x="162847" y="152501"/>
          <a:ext cx="654848" cy="6548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52D1C-1EF5-498B-8955-AA0EBE91A7D5}">
      <dsp:nvSpPr>
        <dsp:cNvPr id="0" name=""/>
        <dsp:cNvSpPr/>
      </dsp:nvSpPr>
      <dsp:spPr>
        <a:xfrm>
          <a:off x="300365" y="290019"/>
          <a:ext cx="379812" cy="379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48895-BC75-4F61-ADE9-E61E74108057}">
      <dsp:nvSpPr>
        <dsp:cNvPr id="0" name=""/>
        <dsp:cNvSpPr/>
      </dsp:nvSpPr>
      <dsp:spPr>
        <a:xfrm>
          <a:off x="958021" y="152501"/>
          <a:ext cx="1543571" cy="65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Write film directions for the story (or a scene)</a:t>
          </a:r>
          <a:endParaRPr lang="en-US" sz="1100" kern="1200"/>
        </a:p>
      </dsp:txBody>
      <dsp:txXfrm>
        <a:off x="958021" y="152501"/>
        <a:ext cx="1543571" cy="654848"/>
      </dsp:txXfrm>
    </dsp:sp>
    <dsp:sp modelId="{DC06DC57-E624-4B95-A5D9-B9862DC27FD5}">
      <dsp:nvSpPr>
        <dsp:cNvPr id="0" name=""/>
        <dsp:cNvSpPr/>
      </dsp:nvSpPr>
      <dsp:spPr>
        <a:xfrm>
          <a:off x="2770548" y="152501"/>
          <a:ext cx="654848" cy="6548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9C155-3815-439F-AC91-18922C90A2A1}">
      <dsp:nvSpPr>
        <dsp:cNvPr id="0" name=""/>
        <dsp:cNvSpPr/>
      </dsp:nvSpPr>
      <dsp:spPr>
        <a:xfrm>
          <a:off x="2908066" y="290019"/>
          <a:ext cx="379812" cy="379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B9AE6-A30B-448D-9068-795A1D5EEB72}">
      <dsp:nvSpPr>
        <dsp:cNvPr id="0" name=""/>
        <dsp:cNvSpPr/>
      </dsp:nvSpPr>
      <dsp:spPr>
        <a:xfrm>
          <a:off x="3565721" y="152501"/>
          <a:ext cx="1543571" cy="65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How does the movie start? Wide location shot? Close-up? Landscape setting, or detail of a room?</a:t>
          </a:r>
          <a:endParaRPr lang="en-US" sz="1100" kern="1200"/>
        </a:p>
      </dsp:txBody>
      <dsp:txXfrm>
        <a:off x="3565721" y="152501"/>
        <a:ext cx="1543571" cy="654848"/>
      </dsp:txXfrm>
    </dsp:sp>
    <dsp:sp modelId="{537F6749-08D6-476B-9296-0EEB29E2B9FD}">
      <dsp:nvSpPr>
        <dsp:cNvPr id="0" name=""/>
        <dsp:cNvSpPr/>
      </dsp:nvSpPr>
      <dsp:spPr>
        <a:xfrm>
          <a:off x="5378249" y="152501"/>
          <a:ext cx="654848" cy="6548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310D2-E9B1-400B-8020-D3437A2B4E9D}">
      <dsp:nvSpPr>
        <dsp:cNvPr id="0" name=""/>
        <dsp:cNvSpPr/>
      </dsp:nvSpPr>
      <dsp:spPr>
        <a:xfrm>
          <a:off x="5515767" y="290019"/>
          <a:ext cx="379812" cy="379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19E22-929D-41A8-A8DA-27876FAAD088}">
      <dsp:nvSpPr>
        <dsp:cNvPr id="0" name=""/>
        <dsp:cNvSpPr/>
      </dsp:nvSpPr>
      <dsp:spPr>
        <a:xfrm>
          <a:off x="6173422" y="152501"/>
          <a:ext cx="1543571" cy="65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What music to set the scene?</a:t>
          </a:r>
          <a:endParaRPr lang="en-US" sz="1100" kern="1200"/>
        </a:p>
      </dsp:txBody>
      <dsp:txXfrm>
        <a:off x="6173422" y="152501"/>
        <a:ext cx="1543571" cy="654848"/>
      </dsp:txXfrm>
    </dsp:sp>
    <dsp:sp modelId="{06052F57-D0FD-49B4-B23E-9C8A8B230655}">
      <dsp:nvSpPr>
        <dsp:cNvPr id="0" name=""/>
        <dsp:cNvSpPr/>
      </dsp:nvSpPr>
      <dsp:spPr>
        <a:xfrm>
          <a:off x="162847" y="1391930"/>
          <a:ext cx="654848" cy="6548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38D22-0F4C-4251-BAF5-2C682E124026}">
      <dsp:nvSpPr>
        <dsp:cNvPr id="0" name=""/>
        <dsp:cNvSpPr/>
      </dsp:nvSpPr>
      <dsp:spPr>
        <a:xfrm>
          <a:off x="300365" y="1529448"/>
          <a:ext cx="379812" cy="3798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56CB4-ED1E-43AA-9034-8F204BFEAA89}">
      <dsp:nvSpPr>
        <dsp:cNvPr id="0" name=""/>
        <dsp:cNvSpPr/>
      </dsp:nvSpPr>
      <dsp:spPr>
        <a:xfrm>
          <a:off x="958021" y="1391930"/>
          <a:ext cx="1543571" cy="65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Who enters/leaves, from what side?</a:t>
          </a:r>
          <a:endParaRPr lang="en-US" sz="1100" kern="1200"/>
        </a:p>
      </dsp:txBody>
      <dsp:txXfrm>
        <a:off x="958021" y="1391930"/>
        <a:ext cx="1543571" cy="654848"/>
      </dsp:txXfrm>
    </dsp:sp>
    <dsp:sp modelId="{C594DA01-4A4A-4681-8DEC-F75012DC092A}">
      <dsp:nvSpPr>
        <dsp:cNvPr id="0" name=""/>
        <dsp:cNvSpPr/>
      </dsp:nvSpPr>
      <dsp:spPr>
        <a:xfrm>
          <a:off x="2770548" y="1391930"/>
          <a:ext cx="654848" cy="6548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BF2B7-86A6-4A33-B9BC-49115DDD417F}">
      <dsp:nvSpPr>
        <dsp:cNvPr id="0" name=""/>
        <dsp:cNvSpPr/>
      </dsp:nvSpPr>
      <dsp:spPr>
        <a:xfrm>
          <a:off x="2908066" y="1529448"/>
          <a:ext cx="379812" cy="3798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15CE8-65D1-4BC7-858F-C7F327E7C630}">
      <dsp:nvSpPr>
        <dsp:cNvPr id="0" name=""/>
        <dsp:cNvSpPr/>
      </dsp:nvSpPr>
      <dsp:spPr>
        <a:xfrm>
          <a:off x="3565721" y="1391930"/>
          <a:ext cx="1543571" cy="65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What expressions on the faces of the characters?</a:t>
          </a:r>
          <a:endParaRPr lang="en-US" sz="1100" kern="1200"/>
        </a:p>
      </dsp:txBody>
      <dsp:txXfrm>
        <a:off x="3565721" y="1391930"/>
        <a:ext cx="1543571" cy="654848"/>
      </dsp:txXfrm>
    </dsp:sp>
    <dsp:sp modelId="{1783DD53-7D2D-4AC1-A6B8-B8C0216D1EB0}">
      <dsp:nvSpPr>
        <dsp:cNvPr id="0" name=""/>
        <dsp:cNvSpPr/>
      </dsp:nvSpPr>
      <dsp:spPr>
        <a:xfrm>
          <a:off x="5378249" y="1391930"/>
          <a:ext cx="654848" cy="6548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524D6-8B25-4219-9DB8-50E886DC740B}">
      <dsp:nvSpPr>
        <dsp:cNvPr id="0" name=""/>
        <dsp:cNvSpPr/>
      </dsp:nvSpPr>
      <dsp:spPr>
        <a:xfrm>
          <a:off x="5515767" y="1529448"/>
          <a:ext cx="379812" cy="37981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28690-B07E-44F2-8493-A8B99136CC2D}">
      <dsp:nvSpPr>
        <dsp:cNvPr id="0" name=""/>
        <dsp:cNvSpPr/>
      </dsp:nvSpPr>
      <dsp:spPr>
        <a:xfrm>
          <a:off x="6173422" y="1391930"/>
          <a:ext cx="1543571" cy="65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Pauses?</a:t>
          </a:r>
          <a:endParaRPr lang="en-US" sz="1100" kern="1200"/>
        </a:p>
      </dsp:txBody>
      <dsp:txXfrm>
        <a:off x="6173422" y="1391930"/>
        <a:ext cx="1543571" cy="654848"/>
      </dsp:txXfrm>
    </dsp:sp>
    <dsp:sp modelId="{2FDF4DAA-8CE4-40EC-B0D1-57ACEBDB9DB5}">
      <dsp:nvSpPr>
        <dsp:cNvPr id="0" name=""/>
        <dsp:cNvSpPr/>
      </dsp:nvSpPr>
      <dsp:spPr>
        <a:xfrm>
          <a:off x="162847" y="2631360"/>
          <a:ext cx="654848" cy="6548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1176A-EBBE-48BA-BE4B-9D6D896C7464}">
      <dsp:nvSpPr>
        <dsp:cNvPr id="0" name=""/>
        <dsp:cNvSpPr/>
      </dsp:nvSpPr>
      <dsp:spPr>
        <a:xfrm>
          <a:off x="300365" y="2768878"/>
          <a:ext cx="379812" cy="37981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94392-E41F-4E8D-A1C1-2CE429D6CA80}">
      <dsp:nvSpPr>
        <dsp:cNvPr id="0" name=""/>
        <dsp:cNvSpPr/>
      </dsp:nvSpPr>
      <dsp:spPr>
        <a:xfrm>
          <a:off x="958021" y="2631360"/>
          <a:ext cx="1543571" cy="65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How does each character speak? Regional accents? Speed? Volume?</a:t>
          </a:r>
          <a:endParaRPr lang="en-US" sz="1100" kern="1200"/>
        </a:p>
      </dsp:txBody>
      <dsp:txXfrm>
        <a:off x="958021" y="2631360"/>
        <a:ext cx="1543571" cy="654848"/>
      </dsp:txXfrm>
    </dsp:sp>
    <dsp:sp modelId="{8499E584-E10B-497C-8EF3-1983D87747DA}">
      <dsp:nvSpPr>
        <dsp:cNvPr id="0" name=""/>
        <dsp:cNvSpPr/>
      </dsp:nvSpPr>
      <dsp:spPr>
        <a:xfrm>
          <a:off x="2770548" y="2631360"/>
          <a:ext cx="654848" cy="6548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7430B-9760-4725-B3F3-5AEF7CF01399}">
      <dsp:nvSpPr>
        <dsp:cNvPr id="0" name=""/>
        <dsp:cNvSpPr/>
      </dsp:nvSpPr>
      <dsp:spPr>
        <a:xfrm>
          <a:off x="2908066" y="2768878"/>
          <a:ext cx="379812" cy="37981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6A2F3-FD9E-46B1-9860-82BA82416380}">
      <dsp:nvSpPr>
        <dsp:cNvPr id="0" name=""/>
        <dsp:cNvSpPr/>
      </dsp:nvSpPr>
      <dsp:spPr>
        <a:xfrm>
          <a:off x="3565721" y="2631360"/>
          <a:ext cx="1543571" cy="65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Study a movie script first</a:t>
          </a:r>
          <a:endParaRPr lang="en-US" sz="1100" kern="1200"/>
        </a:p>
      </dsp:txBody>
      <dsp:txXfrm>
        <a:off x="3565721" y="2631360"/>
        <a:ext cx="1543571" cy="654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7CE58-B888-4D37-BAF1-8F45F0054B24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Not the intention of reading courses that students read/translate every sentence</a:t>
          </a:r>
          <a:endParaRPr lang="en-US" sz="1900" kern="1200"/>
        </a:p>
      </dsp:txBody>
      <dsp:txXfrm>
        <a:off x="0" y="29766"/>
        <a:ext cx="2464593" cy="1478756"/>
      </dsp:txXfrm>
    </dsp:sp>
    <dsp:sp modelId="{D5A9E149-C1C5-4348-ACA0-1AB81E718E66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Fine to scan for information</a:t>
          </a:r>
          <a:endParaRPr lang="en-US" sz="1900" kern="1200"/>
        </a:p>
      </dsp:txBody>
      <dsp:txXfrm>
        <a:off x="2711053" y="29766"/>
        <a:ext cx="2464593" cy="1478756"/>
      </dsp:txXfrm>
    </dsp:sp>
    <dsp:sp modelId="{D47FB46A-4EE5-4D3F-B37F-A19404BA1CEA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Create differentiated versions</a:t>
          </a:r>
          <a:endParaRPr lang="en-US" sz="1900" kern="1200"/>
        </a:p>
      </dsp:txBody>
      <dsp:txXfrm>
        <a:off x="5422106" y="29766"/>
        <a:ext cx="2464593" cy="1478756"/>
      </dsp:txXfrm>
    </dsp:sp>
    <dsp:sp modelId="{EACA9060-8556-40E4-B238-14B15AD0055F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Sometimes focus on story, sometimes on culture, sometimes on language, sometimes on literary techniques</a:t>
          </a:r>
          <a:endParaRPr lang="en-US" sz="1900" kern="1200"/>
        </a:p>
      </dsp:txBody>
      <dsp:txXfrm>
        <a:off x="0" y="1754981"/>
        <a:ext cx="2464593" cy="1478756"/>
      </dsp:txXfrm>
    </dsp:sp>
    <dsp:sp modelId="{0B8D69BD-051E-48C0-A392-72B7CD301DD4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Good for homework, supply/sub, or if you need a break</a:t>
          </a:r>
          <a:endParaRPr lang="en-US" sz="1900" kern="1200"/>
        </a:p>
      </dsp:txBody>
      <dsp:txXfrm>
        <a:off x="2711053" y="1754981"/>
        <a:ext cx="2464593" cy="1478756"/>
      </dsp:txXfrm>
    </dsp:sp>
    <dsp:sp modelId="{36A49808-FE50-4B41-BB1D-A7B1DD57C315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Hands Up creating two PDFs per chapter and auto-mark digital comprehensions for </a:t>
          </a:r>
          <a:r>
            <a:rPr lang="en-GB" sz="1900" i="1" kern="1200"/>
            <a:t>Suburani</a:t>
          </a:r>
          <a:endParaRPr lang="en-US" sz="1900" kern="1200"/>
        </a:p>
      </dsp:txBody>
      <dsp:txXfrm>
        <a:off x="5422106" y="1754981"/>
        <a:ext cx="2464593" cy="1478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9C981-F6A5-4CA6-BE0C-605568A9E66D}">
      <dsp:nvSpPr>
        <dsp:cNvPr id="0" name=""/>
        <dsp:cNvSpPr/>
      </dsp:nvSpPr>
      <dsp:spPr>
        <a:xfrm>
          <a:off x="1280650" y="20961"/>
          <a:ext cx="705017" cy="705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13C4D-BE9A-4E27-9AC1-6F13961BD8F7}">
      <dsp:nvSpPr>
        <dsp:cNvPr id="0" name=""/>
        <dsp:cNvSpPr/>
      </dsp:nvSpPr>
      <dsp:spPr>
        <a:xfrm>
          <a:off x="1428704" y="169014"/>
          <a:ext cx="408910" cy="4089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4EE27-F0BF-45E7-B266-5350A352AD77}">
      <dsp:nvSpPr>
        <dsp:cNvPr id="0" name=""/>
        <dsp:cNvSpPr/>
      </dsp:nvSpPr>
      <dsp:spPr>
        <a:xfrm>
          <a:off x="2136743" y="20961"/>
          <a:ext cx="1661826" cy="70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Create variety by having students read in pairs, but pairing with a student they don’t normally work with (you plan in advance)</a:t>
          </a:r>
          <a:endParaRPr lang="en-US" sz="1100" kern="1200"/>
        </a:p>
      </dsp:txBody>
      <dsp:txXfrm>
        <a:off x="2136743" y="20961"/>
        <a:ext cx="1661826" cy="705017"/>
      </dsp:txXfrm>
    </dsp:sp>
    <dsp:sp modelId="{8E5F70F3-18F3-41B1-8823-B732489BF712}">
      <dsp:nvSpPr>
        <dsp:cNvPr id="0" name=""/>
        <dsp:cNvSpPr/>
      </dsp:nvSpPr>
      <dsp:spPr>
        <a:xfrm>
          <a:off x="4088130" y="20961"/>
          <a:ext cx="705017" cy="7050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2F15D-4B08-4189-B469-131E6C725A54}">
      <dsp:nvSpPr>
        <dsp:cNvPr id="0" name=""/>
        <dsp:cNvSpPr/>
      </dsp:nvSpPr>
      <dsp:spPr>
        <a:xfrm>
          <a:off x="4236183" y="169014"/>
          <a:ext cx="408910" cy="4089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3C5E5-B42C-4399-8508-73F3D7224566}">
      <dsp:nvSpPr>
        <dsp:cNvPr id="0" name=""/>
        <dsp:cNvSpPr/>
      </dsp:nvSpPr>
      <dsp:spPr>
        <a:xfrm>
          <a:off x="4944222" y="20961"/>
          <a:ext cx="1661826" cy="70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Could be a series of lessons where the pairings change</a:t>
          </a:r>
          <a:endParaRPr lang="en-US" sz="1100" kern="1200"/>
        </a:p>
      </dsp:txBody>
      <dsp:txXfrm>
        <a:off x="4944222" y="20961"/>
        <a:ext cx="1661826" cy="705017"/>
      </dsp:txXfrm>
    </dsp:sp>
    <dsp:sp modelId="{6F2CACCD-D0BD-4E79-BE7C-4909FC7843CF}">
      <dsp:nvSpPr>
        <dsp:cNvPr id="0" name=""/>
        <dsp:cNvSpPr/>
      </dsp:nvSpPr>
      <dsp:spPr>
        <a:xfrm>
          <a:off x="1280650" y="1281562"/>
          <a:ext cx="705017" cy="7050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19D1F-C81E-4914-A48F-E05A28EB9462}">
      <dsp:nvSpPr>
        <dsp:cNvPr id="0" name=""/>
        <dsp:cNvSpPr/>
      </dsp:nvSpPr>
      <dsp:spPr>
        <a:xfrm>
          <a:off x="1428704" y="1429616"/>
          <a:ext cx="408910" cy="4089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47C0A-51B9-4DED-9BC0-A6572B6C6E62}">
      <dsp:nvSpPr>
        <dsp:cNvPr id="0" name=""/>
        <dsp:cNvSpPr/>
      </dsp:nvSpPr>
      <dsp:spPr>
        <a:xfrm>
          <a:off x="2136743" y="1281562"/>
          <a:ext cx="1661826" cy="70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Good preparation for the world of work</a:t>
          </a:r>
          <a:endParaRPr lang="en-US" sz="1100" kern="1200"/>
        </a:p>
      </dsp:txBody>
      <dsp:txXfrm>
        <a:off x="2136743" y="1281562"/>
        <a:ext cx="1661826" cy="705017"/>
      </dsp:txXfrm>
    </dsp:sp>
    <dsp:sp modelId="{AEE0F216-D780-4348-AE78-A66111227318}">
      <dsp:nvSpPr>
        <dsp:cNvPr id="0" name=""/>
        <dsp:cNvSpPr/>
      </dsp:nvSpPr>
      <dsp:spPr>
        <a:xfrm>
          <a:off x="4088130" y="1281562"/>
          <a:ext cx="705017" cy="7050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E0675-E5BB-45BD-AEF2-D3DA8F68E2F0}">
      <dsp:nvSpPr>
        <dsp:cNvPr id="0" name=""/>
        <dsp:cNvSpPr/>
      </dsp:nvSpPr>
      <dsp:spPr>
        <a:xfrm>
          <a:off x="4236183" y="1429616"/>
          <a:ext cx="408910" cy="4089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149E7-A50C-4B89-9404-C476F9C4780E}">
      <dsp:nvSpPr>
        <dsp:cNvPr id="0" name=""/>
        <dsp:cNvSpPr/>
      </dsp:nvSpPr>
      <dsp:spPr>
        <a:xfrm>
          <a:off x="4944222" y="1281562"/>
          <a:ext cx="1661826" cy="70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Build friendships</a:t>
          </a:r>
          <a:endParaRPr lang="en-US" sz="1100" kern="1200"/>
        </a:p>
      </dsp:txBody>
      <dsp:txXfrm>
        <a:off x="4944222" y="1281562"/>
        <a:ext cx="1661826" cy="705017"/>
      </dsp:txXfrm>
    </dsp:sp>
    <dsp:sp modelId="{34A1C45E-7CE2-4843-BFBB-5A1FB5552707}">
      <dsp:nvSpPr>
        <dsp:cNvPr id="0" name=""/>
        <dsp:cNvSpPr/>
      </dsp:nvSpPr>
      <dsp:spPr>
        <a:xfrm>
          <a:off x="1280650" y="2542164"/>
          <a:ext cx="705017" cy="7050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8D6DD-0723-4653-B7FA-6BAF7F577B5C}">
      <dsp:nvSpPr>
        <dsp:cNvPr id="0" name=""/>
        <dsp:cNvSpPr/>
      </dsp:nvSpPr>
      <dsp:spPr>
        <a:xfrm>
          <a:off x="1428704" y="2690218"/>
          <a:ext cx="408910" cy="4089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B5A47-1906-46DE-8950-8EA6ED613936}">
      <dsp:nvSpPr>
        <dsp:cNvPr id="0" name=""/>
        <dsp:cNvSpPr/>
      </dsp:nvSpPr>
      <dsp:spPr>
        <a:xfrm>
          <a:off x="2136743" y="2542164"/>
          <a:ext cx="1661826" cy="70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Share skill sets</a:t>
          </a:r>
          <a:endParaRPr lang="en-US" sz="1100" kern="1200"/>
        </a:p>
      </dsp:txBody>
      <dsp:txXfrm>
        <a:off x="2136743" y="2542164"/>
        <a:ext cx="1661826" cy="705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ED0EB-9C9A-48FD-85B4-D04483998507}">
      <dsp:nvSpPr>
        <dsp:cNvPr id="0" name=""/>
        <dsp:cNvSpPr/>
      </dsp:nvSpPr>
      <dsp:spPr>
        <a:xfrm>
          <a:off x="0" y="42250"/>
          <a:ext cx="3943350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Datives, adverbs, adjectives</a:t>
          </a:r>
          <a:endParaRPr lang="en-US" sz="1600" kern="1200"/>
        </a:p>
      </dsp:txBody>
      <dsp:txXfrm>
        <a:off x="31028" y="73278"/>
        <a:ext cx="3881294" cy="573546"/>
      </dsp:txXfrm>
    </dsp:sp>
    <dsp:sp modelId="{32642D94-2475-46F7-BC2C-5F2AEB7BFB9B}">
      <dsp:nvSpPr>
        <dsp:cNvPr id="0" name=""/>
        <dsp:cNvSpPr/>
      </dsp:nvSpPr>
      <dsp:spPr>
        <a:xfrm>
          <a:off x="0" y="723932"/>
          <a:ext cx="3943350" cy="635602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Instances of interesting word order</a:t>
          </a:r>
          <a:endParaRPr lang="en-US" sz="1600" kern="1200"/>
        </a:p>
      </dsp:txBody>
      <dsp:txXfrm>
        <a:off x="31028" y="754960"/>
        <a:ext cx="3881294" cy="573546"/>
      </dsp:txXfrm>
    </dsp:sp>
    <dsp:sp modelId="{CF9A00FC-012A-488F-B850-05367F31926A}">
      <dsp:nvSpPr>
        <dsp:cNvPr id="0" name=""/>
        <dsp:cNvSpPr/>
      </dsp:nvSpPr>
      <dsp:spPr>
        <a:xfrm>
          <a:off x="0" y="1405615"/>
          <a:ext cx="3943350" cy="635602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Items of vocabulary that create a mood</a:t>
          </a:r>
          <a:endParaRPr lang="en-US" sz="1600" kern="1200"/>
        </a:p>
      </dsp:txBody>
      <dsp:txXfrm>
        <a:off x="31028" y="1436643"/>
        <a:ext cx="3881294" cy="573546"/>
      </dsp:txXfrm>
    </dsp:sp>
    <dsp:sp modelId="{2ED665C9-E2F7-405D-94A5-E503FE5BBF01}">
      <dsp:nvSpPr>
        <dsp:cNvPr id="0" name=""/>
        <dsp:cNvSpPr/>
      </dsp:nvSpPr>
      <dsp:spPr>
        <a:xfrm>
          <a:off x="0" y="2087298"/>
          <a:ext cx="3943350" cy="635602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Pieces of evidence about Roman insulae</a:t>
          </a:r>
          <a:endParaRPr lang="en-US" sz="1600" kern="1200"/>
        </a:p>
      </dsp:txBody>
      <dsp:txXfrm>
        <a:off x="31028" y="2118326"/>
        <a:ext cx="3881294" cy="573546"/>
      </dsp:txXfrm>
    </dsp:sp>
    <dsp:sp modelId="{B3DDF589-FC0F-4AB0-9220-8871B0D1F013}">
      <dsp:nvSpPr>
        <dsp:cNvPr id="0" name=""/>
        <dsp:cNvSpPr/>
      </dsp:nvSpPr>
      <dsp:spPr>
        <a:xfrm>
          <a:off x="0" y="2768980"/>
          <a:ext cx="3943350" cy="635602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Examples of bias</a:t>
          </a:r>
          <a:endParaRPr lang="en-US" sz="1600" kern="1200"/>
        </a:p>
      </dsp:txBody>
      <dsp:txXfrm>
        <a:off x="31028" y="2800008"/>
        <a:ext cx="3881294" cy="573546"/>
      </dsp:txXfrm>
    </dsp:sp>
    <dsp:sp modelId="{7F356E68-7986-4C6F-8CC2-BED6F828455C}">
      <dsp:nvSpPr>
        <dsp:cNvPr id="0" name=""/>
        <dsp:cNvSpPr/>
      </dsp:nvSpPr>
      <dsp:spPr>
        <a:xfrm>
          <a:off x="0" y="3450663"/>
          <a:ext cx="3943350" cy="63560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Steps a character took to achieve/avoid something</a:t>
          </a:r>
          <a:endParaRPr lang="en-US" sz="1600" kern="1200"/>
        </a:p>
      </dsp:txBody>
      <dsp:txXfrm>
        <a:off x="31028" y="3481691"/>
        <a:ext cx="3881294" cy="5735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FDC6A-C11B-4AD0-9F97-FB748477AFE6}">
      <dsp:nvSpPr>
        <dsp:cNvPr id="0" name=""/>
        <dsp:cNvSpPr/>
      </dsp:nvSpPr>
      <dsp:spPr>
        <a:xfrm>
          <a:off x="0" y="0"/>
          <a:ext cx="6072759" cy="5882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Give students time to read a story on their own occasionally</a:t>
          </a:r>
          <a:endParaRPr lang="en-US" sz="1500" kern="1200"/>
        </a:p>
      </dsp:txBody>
      <dsp:txXfrm>
        <a:off x="17230" y="17230"/>
        <a:ext cx="5369146" cy="553805"/>
      </dsp:txXfrm>
    </dsp:sp>
    <dsp:sp modelId="{E827857B-3C44-428A-882C-D7755AADBF49}">
      <dsp:nvSpPr>
        <dsp:cNvPr id="0" name=""/>
        <dsp:cNvSpPr/>
      </dsp:nvSpPr>
      <dsp:spPr>
        <a:xfrm>
          <a:off x="453485" y="669969"/>
          <a:ext cx="6072759" cy="588265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Replicates assessment situation</a:t>
          </a:r>
          <a:endParaRPr lang="en-US" sz="1500" kern="1200"/>
        </a:p>
      </dsp:txBody>
      <dsp:txXfrm>
        <a:off x="470715" y="687199"/>
        <a:ext cx="5202441" cy="553805"/>
      </dsp:txXfrm>
    </dsp:sp>
    <dsp:sp modelId="{EC2BB180-B94C-4E97-967C-BA27A6ED4E5C}">
      <dsp:nvSpPr>
        <dsp:cNvPr id="0" name=""/>
        <dsp:cNvSpPr/>
      </dsp:nvSpPr>
      <dsp:spPr>
        <a:xfrm>
          <a:off x="906970" y="1339938"/>
          <a:ext cx="6072759" cy="588265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Lets you and the student know their strengths and weaknesses</a:t>
          </a:r>
          <a:endParaRPr lang="en-US" sz="1500" kern="1200"/>
        </a:p>
      </dsp:txBody>
      <dsp:txXfrm>
        <a:off x="924200" y="1357168"/>
        <a:ext cx="5202441" cy="553805"/>
      </dsp:txXfrm>
    </dsp:sp>
    <dsp:sp modelId="{919BCD3F-58F1-4A62-BC4E-37E2FD2C3031}">
      <dsp:nvSpPr>
        <dsp:cNvPr id="0" name=""/>
        <dsp:cNvSpPr/>
      </dsp:nvSpPr>
      <dsp:spPr>
        <a:xfrm>
          <a:off x="1360455" y="2009907"/>
          <a:ext cx="6072759" cy="588265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Some students appreciate the calm</a:t>
          </a:r>
          <a:endParaRPr lang="en-US" sz="1500" kern="1200"/>
        </a:p>
      </dsp:txBody>
      <dsp:txXfrm>
        <a:off x="1377685" y="2027137"/>
        <a:ext cx="5202441" cy="553805"/>
      </dsp:txXfrm>
    </dsp:sp>
    <dsp:sp modelId="{468F42C4-9AAD-4B24-AC73-EA741CE17C7A}">
      <dsp:nvSpPr>
        <dsp:cNvPr id="0" name=""/>
        <dsp:cNvSpPr/>
      </dsp:nvSpPr>
      <dsp:spPr>
        <a:xfrm>
          <a:off x="1813940" y="2679877"/>
          <a:ext cx="6072759" cy="58826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Can be combined with quasi-assessment techniques (e.g. comprehension and translation), though better if not a ‘test’</a:t>
          </a:r>
          <a:endParaRPr lang="en-US" sz="1500" kern="1200"/>
        </a:p>
      </dsp:txBody>
      <dsp:txXfrm>
        <a:off x="1831170" y="2697107"/>
        <a:ext cx="5202441" cy="553805"/>
      </dsp:txXfrm>
    </dsp:sp>
    <dsp:sp modelId="{802CBDEB-E874-4B36-9F99-5C7F99502CCC}">
      <dsp:nvSpPr>
        <dsp:cNvPr id="0" name=""/>
        <dsp:cNvSpPr/>
      </dsp:nvSpPr>
      <dsp:spPr>
        <a:xfrm>
          <a:off x="5690386" y="429760"/>
          <a:ext cx="382372" cy="38237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776420" y="429760"/>
        <a:ext cx="210304" cy="287735"/>
      </dsp:txXfrm>
    </dsp:sp>
    <dsp:sp modelId="{78C157F8-9BA4-48D4-B1D8-F74499EEB09B}">
      <dsp:nvSpPr>
        <dsp:cNvPr id="0" name=""/>
        <dsp:cNvSpPr/>
      </dsp:nvSpPr>
      <dsp:spPr>
        <a:xfrm>
          <a:off x="6143871" y="1099730"/>
          <a:ext cx="382372" cy="38237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229905" y="1099730"/>
        <a:ext cx="210304" cy="287735"/>
      </dsp:txXfrm>
    </dsp:sp>
    <dsp:sp modelId="{70489D15-2B34-4609-A012-E15BCEEAB42B}">
      <dsp:nvSpPr>
        <dsp:cNvPr id="0" name=""/>
        <dsp:cNvSpPr/>
      </dsp:nvSpPr>
      <dsp:spPr>
        <a:xfrm>
          <a:off x="6597356" y="1759895"/>
          <a:ext cx="382372" cy="38237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683390" y="1759895"/>
        <a:ext cx="210304" cy="287735"/>
      </dsp:txXfrm>
    </dsp:sp>
    <dsp:sp modelId="{6533863B-0FCF-40E1-B201-1FA1F0C3659C}">
      <dsp:nvSpPr>
        <dsp:cNvPr id="0" name=""/>
        <dsp:cNvSpPr/>
      </dsp:nvSpPr>
      <dsp:spPr>
        <a:xfrm>
          <a:off x="7050842" y="2436400"/>
          <a:ext cx="382372" cy="38237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136876" y="2436400"/>
        <a:ext cx="210304" cy="2877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C2E91-A572-4F4B-9698-CC0613E2A406}">
      <dsp:nvSpPr>
        <dsp:cNvPr id="0" name=""/>
        <dsp:cNvSpPr/>
      </dsp:nvSpPr>
      <dsp:spPr>
        <a:xfrm>
          <a:off x="2136556" y="509894"/>
          <a:ext cx="394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46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3162" y="553489"/>
        <a:ext cx="21253" cy="4250"/>
      </dsp:txXfrm>
    </dsp:sp>
    <dsp:sp modelId="{8764BAD4-16E0-4BE2-B1BB-95381B7A49B3}">
      <dsp:nvSpPr>
        <dsp:cNvPr id="0" name=""/>
        <dsp:cNvSpPr/>
      </dsp:nvSpPr>
      <dsp:spPr>
        <a:xfrm>
          <a:off x="290245" y="1181"/>
          <a:ext cx="1848110" cy="11088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59" tIns="95058" rIns="90559" bIns="9505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Which 6-12 scenes/images stick in the mind?</a:t>
          </a:r>
          <a:endParaRPr lang="en-US" sz="1600" kern="1200" dirty="0"/>
        </a:p>
      </dsp:txBody>
      <dsp:txXfrm>
        <a:off x="290245" y="1181"/>
        <a:ext cx="1848110" cy="1108866"/>
      </dsp:txXfrm>
    </dsp:sp>
    <dsp:sp modelId="{E6A81331-9DC1-4159-8BD1-D00A1575BE2E}">
      <dsp:nvSpPr>
        <dsp:cNvPr id="0" name=""/>
        <dsp:cNvSpPr/>
      </dsp:nvSpPr>
      <dsp:spPr>
        <a:xfrm>
          <a:off x="1214300" y="1108248"/>
          <a:ext cx="2273176" cy="394465"/>
        </a:xfrm>
        <a:custGeom>
          <a:avLst/>
          <a:gdLst/>
          <a:ahLst/>
          <a:cxnLst/>
          <a:rect l="0" t="0" r="0" b="0"/>
          <a:pathLst>
            <a:path>
              <a:moveTo>
                <a:pt x="2273176" y="0"/>
              </a:moveTo>
              <a:lnTo>
                <a:pt x="2273176" y="214332"/>
              </a:lnTo>
              <a:lnTo>
                <a:pt x="0" y="214332"/>
              </a:lnTo>
              <a:lnTo>
                <a:pt x="0" y="39446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3074" y="1303355"/>
        <a:ext cx="115628" cy="4250"/>
      </dsp:txXfrm>
    </dsp:sp>
    <dsp:sp modelId="{9AD8500C-015B-4892-8CAC-FFFDD15BCA59}">
      <dsp:nvSpPr>
        <dsp:cNvPr id="0" name=""/>
        <dsp:cNvSpPr/>
      </dsp:nvSpPr>
      <dsp:spPr>
        <a:xfrm>
          <a:off x="2563421" y="1181"/>
          <a:ext cx="1848110" cy="11088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59" tIns="95058" rIns="90559" bIns="9505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Students sketch the scenes to make a storyboard</a:t>
          </a:r>
          <a:endParaRPr lang="en-US" sz="1600" kern="1200"/>
        </a:p>
      </dsp:txBody>
      <dsp:txXfrm>
        <a:off x="2563421" y="1181"/>
        <a:ext cx="1848110" cy="1108866"/>
      </dsp:txXfrm>
    </dsp:sp>
    <dsp:sp modelId="{D76A0301-82D5-4EEA-8F6A-D78746607355}">
      <dsp:nvSpPr>
        <dsp:cNvPr id="0" name=""/>
        <dsp:cNvSpPr/>
      </dsp:nvSpPr>
      <dsp:spPr>
        <a:xfrm>
          <a:off x="2136556" y="2043826"/>
          <a:ext cx="394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46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3162" y="2087421"/>
        <a:ext cx="21253" cy="4250"/>
      </dsp:txXfrm>
    </dsp:sp>
    <dsp:sp modelId="{E1848276-8A23-4D52-B423-B20B45B7F863}">
      <dsp:nvSpPr>
        <dsp:cNvPr id="0" name=""/>
        <dsp:cNvSpPr/>
      </dsp:nvSpPr>
      <dsp:spPr>
        <a:xfrm>
          <a:off x="290245" y="1535113"/>
          <a:ext cx="1848110" cy="1108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59" tIns="95058" rIns="90559" bIns="9505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Can add brief captions or speech bubbles</a:t>
          </a:r>
          <a:endParaRPr lang="en-US" sz="1600" kern="1200"/>
        </a:p>
      </dsp:txBody>
      <dsp:txXfrm>
        <a:off x="290245" y="1535113"/>
        <a:ext cx="1848110" cy="1108866"/>
      </dsp:txXfrm>
    </dsp:sp>
    <dsp:sp modelId="{5178FC89-E57E-4675-944A-407CBF2FD8BC}">
      <dsp:nvSpPr>
        <dsp:cNvPr id="0" name=""/>
        <dsp:cNvSpPr/>
      </dsp:nvSpPr>
      <dsp:spPr>
        <a:xfrm>
          <a:off x="1214300" y="2642180"/>
          <a:ext cx="2273176" cy="394465"/>
        </a:xfrm>
        <a:custGeom>
          <a:avLst/>
          <a:gdLst/>
          <a:ahLst/>
          <a:cxnLst/>
          <a:rect l="0" t="0" r="0" b="0"/>
          <a:pathLst>
            <a:path>
              <a:moveTo>
                <a:pt x="2273176" y="0"/>
              </a:moveTo>
              <a:lnTo>
                <a:pt x="2273176" y="214332"/>
              </a:lnTo>
              <a:lnTo>
                <a:pt x="0" y="214332"/>
              </a:lnTo>
              <a:lnTo>
                <a:pt x="0" y="39446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3074" y="2837287"/>
        <a:ext cx="115628" cy="4250"/>
      </dsp:txXfrm>
    </dsp:sp>
    <dsp:sp modelId="{B44F3BB7-BE68-4901-9380-718B2277F878}">
      <dsp:nvSpPr>
        <dsp:cNvPr id="0" name=""/>
        <dsp:cNvSpPr/>
      </dsp:nvSpPr>
      <dsp:spPr>
        <a:xfrm>
          <a:off x="2563421" y="1535113"/>
          <a:ext cx="1848110" cy="11088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59" tIns="95058" rIns="90559" bIns="9505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Stick-people etc. fine</a:t>
          </a:r>
          <a:endParaRPr lang="en-US" sz="1600" kern="1200"/>
        </a:p>
      </dsp:txBody>
      <dsp:txXfrm>
        <a:off x="2563421" y="1535113"/>
        <a:ext cx="1848110" cy="1108866"/>
      </dsp:txXfrm>
    </dsp:sp>
    <dsp:sp modelId="{5A3A95AE-B750-4B61-8E4A-9FA57389037F}">
      <dsp:nvSpPr>
        <dsp:cNvPr id="0" name=""/>
        <dsp:cNvSpPr/>
      </dsp:nvSpPr>
      <dsp:spPr>
        <a:xfrm>
          <a:off x="2136556" y="3577759"/>
          <a:ext cx="394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46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3162" y="3621353"/>
        <a:ext cx="21253" cy="4250"/>
      </dsp:txXfrm>
    </dsp:sp>
    <dsp:sp modelId="{D7F5BABD-9D81-4949-BE95-C5AF0BBC1043}">
      <dsp:nvSpPr>
        <dsp:cNvPr id="0" name=""/>
        <dsp:cNvSpPr/>
      </dsp:nvSpPr>
      <dsp:spPr>
        <a:xfrm>
          <a:off x="290245" y="3069045"/>
          <a:ext cx="1848110" cy="11088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59" tIns="95058" rIns="90559" bIns="9505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Or take one stand-out image and draw that</a:t>
          </a:r>
          <a:endParaRPr lang="en-US" sz="1600" kern="1200"/>
        </a:p>
      </dsp:txBody>
      <dsp:txXfrm>
        <a:off x="290245" y="3069045"/>
        <a:ext cx="1848110" cy="1108866"/>
      </dsp:txXfrm>
    </dsp:sp>
    <dsp:sp modelId="{6AAE5595-9911-40A5-8D54-A65AA931D161}">
      <dsp:nvSpPr>
        <dsp:cNvPr id="0" name=""/>
        <dsp:cNvSpPr/>
      </dsp:nvSpPr>
      <dsp:spPr>
        <a:xfrm>
          <a:off x="2563421" y="3069045"/>
          <a:ext cx="1848110" cy="11088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59" tIns="95058" rIns="90559" bIns="9505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Which items of vocabulary relate to particular images?</a:t>
          </a:r>
          <a:endParaRPr lang="en-US" sz="1600" kern="1200"/>
        </a:p>
      </dsp:txBody>
      <dsp:txXfrm>
        <a:off x="2563421" y="3069045"/>
        <a:ext cx="1848110" cy="1108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1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538-453F-4116-A0FE-5D3EC9C69A60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46D3-9DEA-4D58-A9C6-65BC726C5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8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538-453F-4116-A0FE-5D3EC9C69A60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46D3-9DEA-4D58-A9C6-65BC726C5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0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538-453F-4116-A0FE-5D3EC9C69A60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46D3-9DEA-4D58-A9C6-65BC726C5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3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538-453F-4116-A0FE-5D3EC9C69A60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46D3-9DEA-4D58-A9C6-65BC726C5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0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538-453F-4116-A0FE-5D3EC9C69A60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46D3-9DEA-4D58-A9C6-65BC726C5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8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538-453F-4116-A0FE-5D3EC9C69A60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46D3-9DEA-4D58-A9C6-65BC726C5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1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538-453F-4116-A0FE-5D3EC9C69A60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46D3-9DEA-4D58-A9C6-65BC726C5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5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538-453F-4116-A0FE-5D3EC9C69A60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46D3-9DEA-4D58-A9C6-65BC726C5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6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538-453F-4116-A0FE-5D3EC9C69A60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46D3-9DEA-4D58-A9C6-65BC726C5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5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538-453F-4116-A0FE-5D3EC9C69A60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46D3-9DEA-4D58-A9C6-65BC726C5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8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2538-453F-4116-A0FE-5D3EC9C69A60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46D3-9DEA-4D58-A9C6-65BC726C5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2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73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82A06-6B46-42E9-BB51-376F49BCB62B}"/>
              </a:ext>
            </a:extLst>
          </p:cNvPr>
          <p:cNvSpPr txBox="1"/>
          <p:nvPr/>
        </p:nvSpPr>
        <p:spPr>
          <a:xfrm>
            <a:off x="603504" y="2490644"/>
            <a:ext cx="3393730" cy="15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Varying our approaches to stories in a reading course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984" y="285750"/>
            <a:ext cx="4751016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B7F3D-648B-449F-B5BA-F5F4D2C22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9" r="14880" b="-1"/>
          <a:stretch/>
        </p:blipFill>
        <p:spPr>
          <a:xfrm>
            <a:off x="4515814" y="408582"/>
            <a:ext cx="4628186" cy="4734919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0823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83DA6-E059-4547-9365-907DC6CB2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15" b="9091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7D310-798D-4A38-B4E9-D728B866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870966"/>
            <a:ext cx="2578608" cy="843534"/>
          </a:xfrm>
        </p:spPr>
        <p:txBody>
          <a:bodyPr anchor="b">
            <a:normAutofit/>
          </a:bodyPr>
          <a:lstStyle/>
          <a:p>
            <a:r>
              <a:rPr lang="en-GB" sz="2100" dirty="0"/>
              <a:t>Listen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21149-F852-4E3F-A474-07D711AD8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038540"/>
            <a:ext cx="2579180" cy="2405444"/>
          </a:xfrm>
        </p:spPr>
        <p:txBody>
          <a:bodyPr anchor="t">
            <a:normAutofit/>
          </a:bodyPr>
          <a:lstStyle/>
          <a:p>
            <a:r>
              <a:rPr lang="en-GB" sz="1300" dirty="0"/>
              <a:t>With or without the text (or first without, then with)</a:t>
            </a:r>
          </a:p>
          <a:p>
            <a:r>
              <a:rPr lang="en-GB" sz="1300" dirty="0"/>
              <a:t>Intonation helps students get gist of story</a:t>
            </a:r>
          </a:p>
          <a:p>
            <a:r>
              <a:rPr lang="en-GB" sz="1300" dirty="0"/>
              <a:t>Grouping of words orally, and pauses, help students group the words in the text</a:t>
            </a:r>
          </a:p>
          <a:p>
            <a:r>
              <a:rPr lang="en-GB" sz="1300" dirty="0"/>
              <a:t>Diversity of empire</a:t>
            </a:r>
          </a:p>
        </p:txBody>
      </p:sp>
    </p:spTree>
    <p:extLst>
      <p:ext uri="{BB962C8B-B14F-4D97-AF65-F5344CB8AC3E}">
        <p14:creationId xmlns:p14="http://schemas.microsoft.com/office/powerpoint/2010/main" val="110936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D5EC-E24D-45BA-9841-EE7E881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470673"/>
            <a:ext cx="5605629" cy="994172"/>
          </a:xfrm>
        </p:spPr>
        <p:txBody>
          <a:bodyPr>
            <a:normAutofit/>
          </a:bodyPr>
          <a:lstStyle/>
          <a:p>
            <a:r>
              <a:rPr lang="en-GB"/>
              <a:t>Pre-read for vocabulary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407F5B-4305-47ED-85A9-5D26943F2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708629"/>
            <a:ext cx="4850901" cy="2587960"/>
          </a:xfrm>
        </p:spPr>
        <p:txBody>
          <a:bodyPr anchor="ctr">
            <a:normAutofit/>
          </a:bodyPr>
          <a:lstStyle/>
          <a:p>
            <a:r>
              <a:rPr lang="en-GB" sz="1800" dirty="0"/>
              <a:t>Scan the text</a:t>
            </a:r>
          </a:p>
          <a:p>
            <a:r>
              <a:rPr lang="en-GB" sz="1800" dirty="0"/>
              <a:t>Which words do we know?</a:t>
            </a:r>
          </a:p>
          <a:p>
            <a:r>
              <a:rPr lang="en-GB" sz="1800" dirty="0"/>
              <a:t>Which words can we take a reasonable guess at?</a:t>
            </a:r>
          </a:p>
          <a:p>
            <a:r>
              <a:rPr lang="en-GB" sz="1800" dirty="0"/>
              <a:t>Which words will we need help with?</a:t>
            </a:r>
          </a:p>
          <a:p>
            <a:r>
              <a:rPr lang="en-GB" sz="1800" dirty="0"/>
              <a:t>Choose your target vocabulary in advance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4D4BCA15-DBC2-40FD-837B-5D54322F7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0489" y="2143125"/>
            <a:ext cx="857249" cy="8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0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113F9C-ADDC-40CA-8C73-A7263CA9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pPr algn="ctr"/>
            <a:r>
              <a:rPr lang="en-GB" sz="3000">
                <a:solidFill>
                  <a:srgbClr val="FFFFFF"/>
                </a:solidFill>
              </a:rPr>
              <a:t>Pre-read for sense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6CAC72-1F5E-45AB-8088-E2F829D6D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319727"/>
            <a:ext cx="7375161" cy="2020482"/>
          </a:xfrm>
        </p:spPr>
        <p:txBody>
          <a:bodyPr>
            <a:normAutofit/>
          </a:bodyPr>
          <a:lstStyle/>
          <a:p>
            <a:r>
              <a:rPr lang="en-GB" sz="1500" dirty="0">
                <a:solidFill>
                  <a:srgbClr val="000000"/>
                </a:solidFill>
              </a:rPr>
              <a:t>Scan the story</a:t>
            </a:r>
          </a:p>
          <a:p>
            <a:r>
              <a:rPr lang="en-GB" sz="1500" dirty="0">
                <a:solidFill>
                  <a:srgbClr val="000000"/>
                </a:solidFill>
              </a:rPr>
              <a:t>Can we get a general idea of the story without reading in detail?</a:t>
            </a:r>
          </a:p>
          <a:p>
            <a:r>
              <a:rPr lang="en-GB" sz="1500" dirty="0">
                <a:solidFill>
                  <a:srgbClr val="000000"/>
                </a:solidFill>
              </a:rPr>
              <a:t>Use the title</a:t>
            </a:r>
          </a:p>
          <a:p>
            <a:r>
              <a:rPr lang="en-GB" sz="1500" dirty="0">
                <a:solidFill>
                  <a:srgbClr val="000000"/>
                </a:solidFill>
              </a:rPr>
              <a:t>Use the glossed words </a:t>
            </a:r>
          </a:p>
          <a:p>
            <a:r>
              <a:rPr lang="en-GB" sz="1500" dirty="0">
                <a:solidFill>
                  <a:srgbClr val="000000"/>
                </a:solidFill>
              </a:rPr>
              <a:t>Before closer reading, students summarise what they think happens in (e.g.) 30 words</a:t>
            </a:r>
          </a:p>
          <a:p>
            <a:r>
              <a:rPr lang="en-GB" sz="1500" dirty="0">
                <a:solidFill>
                  <a:srgbClr val="000000"/>
                </a:solidFill>
              </a:rPr>
              <a:t>How close was your prediction?</a:t>
            </a:r>
          </a:p>
        </p:txBody>
      </p:sp>
    </p:spTree>
    <p:extLst>
      <p:ext uri="{BB962C8B-B14F-4D97-AF65-F5344CB8AC3E}">
        <p14:creationId xmlns:p14="http://schemas.microsoft.com/office/powerpoint/2010/main" val="405114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21729-8A07-43E1-9937-A5C2E30F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3868"/>
            <a:ext cx="7886700" cy="994173"/>
          </a:xfrm>
        </p:spPr>
        <p:txBody>
          <a:bodyPr>
            <a:normAutofit/>
          </a:bodyPr>
          <a:lstStyle/>
          <a:p>
            <a:r>
              <a:rPr lang="en-GB"/>
              <a:t>Accelerated reading</a:t>
            </a:r>
            <a:endParaRPr lang="en-GB" dirty="0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B88D747-A5E7-4FB9-AB8A-05B8DC85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3050"/>
            <a:ext cx="7886700" cy="2903821"/>
          </a:xfrm>
        </p:spPr>
        <p:txBody>
          <a:bodyPr>
            <a:normAutofit/>
          </a:bodyPr>
          <a:lstStyle/>
          <a:p>
            <a:r>
              <a:rPr lang="en-GB" sz="1800" dirty="0"/>
              <a:t>Read a story in 5 mins</a:t>
            </a:r>
          </a:p>
          <a:p>
            <a:r>
              <a:rPr lang="en-GB" sz="1800" dirty="0"/>
              <a:t>Students follow Latin while you translate</a:t>
            </a:r>
          </a:p>
          <a:p>
            <a:r>
              <a:rPr lang="en-GB" sz="1800" dirty="0"/>
              <a:t>Gaps to check the students are following</a:t>
            </a:r>
          </a:p>
          <a:p>
            <a:r>
              <a:rPr lang="en-GB" sz="1800" dirty="0"/>
              <a:t>Choose gaps to focus on particular elements of culture, language or literature</a:t>
            </a:r>
          </a:p>
          <a:p>
            <a:r>
              <a:rPr lang="en-GB" sz="1800" dirty="0"/>
              <a:t>Similar to not reading the story at all, but ensures students know the storyline. Also have contact with vocabulary and grammatical features</a:t>
            </a:r>
          </a:p>
          <a:p>
            <a:r>
              <a:rPr lang="en-GB" sz="1800" dirty="0"/>
              <a:t>Can apply to whole story, or just part</a:t>
            </a:r>
          </a:p>
        </p:txBody>
      </p:sp>
    </p:spTree>
    <p:extLst>
      <p:ext uri="{BB962C8B-B14F-4D97-AF65-F5344CB8AC3E}">
        <p14:creationId xmlns:p14="http://schemas.microsoft.com/office/powerpoint/2010/main" val="174684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4BF0E-6D7C-4129-9368-DD732ED8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88484"/>
            <a:ext cx="7879842" cy="757698"/>
          </a:xfrm>
        </p:spPr>
        <p:txBody>
          <a:bodyPr anchor="ctr">
            <a:normAutofit/>
          </a:bodyPr>
          <a:lstStyle/>
          <a:p>
            <a:r>
              <a:rPr lang="en-GB" dirty="0"/>
              <a:t>Cut it up and reassemble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3213"/>
            <a:ext cx="96012" cy="473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035648"/>
            <a:ext cx="7879842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D9E17E-B2B2-44AD-9915-B105DC5A9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720928"/>
              </p:ext>
            </p:extLst>
          </p:nvPr>
        </p:nvGraphicFramePr>
        <p:xfrm>
          <a:off x="628650" y="1237666"/>
          <a:ext cx="7879842" cy="343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862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BC3D0-E225-41E8-AC59-5E795CBC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anchor="ctr">
            <a:normAutofit/>
          </a:bodyPr>
          <a:lstStyle/>
          <a:p>
            <a:r>
              <a:rPr lang="en-GB" sz="3000"/>
              <a:t>Act it out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943B-8507-4644-B9A1-9C5FE0308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1747878"/>
            <a:ext cx="3419569" cy="2984689"/>
          </a:xfrm>
        </p:spPr>
        <p:txBody>
          <a:bodyPr anchor="ctr">
            <a:normAutofit lnSpcReduction="10000"/>
          </a:bodyPr>
          <a:lstStyle/>
          <a:p>
            <a:r>
              <a:rPr lang="en-GB" sz="1500" dirty="0"/>
              <a:t>Great for small group work</a:t>
            </a:r>
          </a:p>
          <a:p>
            <a:r>
              <a:rPr lang="en-GB" sz="1500" dirty="0"/>
              <a:t>English or Latin (or bit of both)</a:t>
            </a:r>
          </a:p>
          <a:p>
            <a:r>
              <a:rPr lang="en-GB" sz="1500" dirty="0"/>
              <a:t>Add parts</a:t>
            </a:r>
          </a:p>
          <a:p>
            <a:r>
              <a:rPr lang="en-GB" sz="1500" dirty="0"/>
              <a:t>Add text/speech (English or Latin or both)</a:t>
            </a:r>
          </a:p>
          <a:p>
            <a:r>
              <a:rPr lang="en-GB" sz="1500" dirty="0"/>
              <a:t>Judging? X Factor, School’s Got Talent</a:t>
            </a:r>
          </a:p>
          <a:p>
            <a:r>
              <a:rPr lang="en-GB" sz="1500" dirty="0"/>
              <a:t>Imagine the audience doesn’t understand Latin: lots of expression</a:t>
            </a:r>
          </a:p>
          <a:p>
            <a:r>
              <a:rPr lang="en-GB" sz="1500" dirty="0"/>
              <a:t>Students find spaces around school for rehearsing</a:t>
            </a:r>
          </a:p>
          <a:p>
            <a:r>
              <a:rPr lang="en-GB" sz="1500" dirty="0"/>
              <a:t>Film at home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28CBC-1988-4C20-B22F-616D59CD3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21" r="21078" b="-2"/>
          <a:stretch/>
        </p:blipFill>
        <p:spPr>
          <a:xfrm>
            <a:off x="4483341" y="599514"/>
            <a:ext cx="4069057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D83A7-3E8F-401E-BEE4-050F10EB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88484"/>
            <a:ext cx="7879842" cy="757698"/>
          </a:xfrm>
        </p:spPr>
        <p:txBody>
          <a:bodyPr anchor="ctr">
            <a:normAutofit/>
          </a:bodyPr>
          <a:lstStyle/>
          <a:p>
            <a:r>
              <a:rPr lang="en-GB"/>
              <a:t>Be a film/movie director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3213"/>
            <a:ext cx="96012" cy="473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035648"/>
            <a:ext cx="7879842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18A75B-5F91-4AE9-BBA7-BB217B846A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809051"/>
              </p:ext>
            </p:extLst>
          </p:nvPr>
        </p:nvGraphicFramePr>
        <p:xfrm>
          <a:off x="628650" y="1237666"/>
          <a:ext cx="7879842" cy="343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39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FEB1D-F240-45C0-B790-ECA0D79F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Ask the story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D422A-3631-48DF-AC00-0BFCFE2A0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443508"/>
            <a:ext cx="5179868" cy="4189214"/>
          </a:xfrm>
        </p:spPr>
        <p:txBody>
          <a:bodyPr anchor="ctr">
            <a:normAutofit/>
          </a:bodyPr>
          <a:lstStyle/>
          <a:p>
            <a:r>
              <a:rPr lang="en-GB" dirty="0"/>
              <a:t>Teacher uses oral comprehension questions (in English or in Latin)</a:t>
            </a:r>
          </a:p>
          <a:p>
            <a:r>
              <a:rPr lang="en-GB" dirty="0"/>
              <a:t>Target questions precisely</a:t>
            </a:r>
          </a:p>
          <a:p>
            <a:r>
              <a:rPr lang="en-GB" dirty="0"/>
              <a:t>Differentiate for students’ strengths/weaknesses – challenge, but enable success</a:t>
            </a:r>
          </a:p>
          <a:p>
            <a:r>
              <a:rPr lang="en-GB" dirty="0"/>
              <a:t>Determine focus/foci in advance</a:t>
            </a:r>
          </a:p>
          <a:p>
            <a:r>
              <a:rPr lang="en-GB" dirty="0"/>
              <a:t>Can be a quick way to read a story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68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6131316" y="343463"/>
            <a:ext cx="2240924" cy="2240924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CB356-1DD4-4520-9B60-24C7DB783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pPr algn="ctr"/>
            <a:r>
              <a:rPr lang="en-GB"/>
              <a:t>Written comprehension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E76030D-9218-42F4-816F-010FA64538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51854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55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AC082-D374-4556-981A-19B97952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4168866" cy="994173"/>
          </a:xfrm>
        </p:spPr>
        <p:txBody>
          <a:bodyPr>
            <a:normAutofit/>
          </a:bodyPr>
          <a:lstStyle/>
          <a:p>
            <a:r>
              <a:rPr lang="en-GB" dirty="0"/>
              <a:t>Story in images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C1AD9-B401-42F7-B02F-955B95402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4168866" cy="3263504"/>
          </a:xfrm>
        </p:spPr>
        <p:txBody>
          <a:bodyPr>
            <a:normAutofit/>
          </a:bodyPr>
          <a:lstStyle/>
          <a:p>
            <a:r>
              <a:rPr lang="en-GB" sz="1600" dirty="0"/>
              <a:t>What are the themes of the story?</a:t>
            </a:r>
          </a:p>
          <a:p>
            <a:r>
              <a:rPr lang="en-GB" sz="1600" dirty="0"/>
              <a:t>What are the key words?</a:t>
            </a:r>
          </a:p>
          <a:p>
            <a:r>
              <a:rPr lang="en-GB" sz="1600" dirty="0"/>
              <a:t>Are there different scenes?</a:t>
            </a:r>
          </a:p>
          <a:p>
            <a:r>
              <a:rPr lang="en-GB" sz="1600" dirty="0"/>
              <a:t>What about the emotions, colours, smells, etc?</a:t>
            </a:r>
          </a:p>
          <a:p>
            <a:r>
              <a:rPr lang="en-GB" sz="1600" dirty="0"/>
              <a:t>Google some images that represent the themes, key words, scenes, emotions, colours, smells etc</a:t>
            </a:r>
          </a:p>
          <a:p>
            <a:r>
              <a:rPr lang="en-GB" sz="1600" dirty="0"/>
              <a:t>Create a montage of the story for wall display or website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1968359"/>
            <a:ext cx="609320" cy="609320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684313" y="913898"/>
            <a:ext cx="17907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163244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998679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3084060"/>
            <a:ext cx="889838" cy="1328738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3108841"/>
            <a:ext cx="3062574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3722002"/>
            <a:ext cx="1982514" cy="1421498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2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9D4A4-F177-44D8-8E48-80D6E0F9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4897"/>
            <a:ext cx="7886700" cy="753445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Four targets of a story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190977"/>
            <a:ext cx="8274756" cy="3576285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B4922B-AF45-46A3-9549-10E1F16F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315856"/>
              </p:ext>
            </p:extLst>
          </p:nvPr>
        </p:nvGraphicFramePr>
        <p:xfrm>
          <a:off x="628650" y="1350683"/>
          <a:ext cx="7886700" cy="326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46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1E2EB-F070-4443-AFB7-489D32AE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92024"/>
            <a:ext cx="7879842" cy="761238"/>
          </a:xfrm>
        </p:spPr>
        <p:txBody>
          <a:bodyPr anchor="b">
            <a:normAutofit/>
          </a:bodyPr>
          <a:lstStyle/>
          <a:p>
            <a:r>
              <a:rPr lang="en-GB" dirty="0"/>
              <a:t>Variety of study partner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225876"/>
            <a:ext cx="7838694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153632"/>
            <a:ext cx="1405092" cy="82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F9DE01-AFA0-4E69-BB09-B95631995D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182016"/>
              </p:ext>
            </p:extLst>
          </p:nvPr>
        </p:nvGraphicFramePr>
        <p:xfrm>
          <a:off x="628650" y="1444699"/>
          <a:ext cx="7886700" cy="326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58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5EE9-F776-42BA-968A-DDFECC5B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58" y="466344"/>
            <a:ext cx="3886128" cy="4128516"/>
          </a:xfrm>
        </p:spPr>
        <p:txBody>
          <a:bodyPr>
            <a:normAutofit/>
          </a:bodyPr>
          <a:lstStyle/>
          <a:p>
            <a:r>
              <a:rPr lang="en-GB" sz="3600" dirty="0"/>
              <a:t>Find 5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51435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DD7CEC-5615-47D6-BB5A-25FEF548A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622299"/>
              </p:ext>
            </p:extLst>
          </p:nvPr>
        </p:nvGraphicFramePr>
        <p:xfrm>
          <a:off x="3124105" y="461200"/>
          <a:ext cx="394335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524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839273"/>
            <a:ext cx="3464954" cy="34649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16B6E-223C-4D61-9377-BC858E35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047514"/>
            <a:ext cx="2430380" cy="304847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Spot the 5 misatkes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705861"/>
            <a:ext cx="2240924" cy="2240924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3585744"/>
            <a:ext cx="409575" cy="4095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A71919-8112-4FED-95B7-06E7DEB2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144524"/>
            <a:ext cx="4152298" cy="2951461"/>
          </a:xfrm>
        </p:spPr>
        <p:txBody>
          <a:bodyPr>
            <a:normAutofit lnSpcReduction="10000"/>
          </a:bodyPr>
          <a:lstStyle/>
          <a:p>
            <a:r>
              <a:rPr lang="en-GB" sz="1600" dirty="0"/>
              <a:t>Create a new version of the story with errors</a:t>
            </a:r>
          </a:p>
          <a:p>
            <a:r>
              <a:rPr lang="en-GB" sz="1600" dirty="0"/>
              <a:t>Tense out of place</a:t>
            </a:r>
          </a:p>
          <a:p>
            <a:r>
              <a:rPr lang="en-GB" sz="1600" dirty="0"/>
              <a:t>Number of nominative and verb not agreeing</a:t>
            </a:r>
          </a:p>
          <a:p>
            <a:r>
              <a:rPr lang="en-GB" sz="1600" dirty="0"/>
              <a:t>Noun/adjective non-agreement</a:t>
            </a:r>
          </a:p>
          <a:p>
            <a:r>
              <a:rPr lang="en-GB" sz="1600" dirty="0"/>
              <a:t>Character says something that doesn’t fit, picks an item up from where it wasn’t, etc.</a:t>
            </a:r>
          </a:p>
          <a:p>
            <a:r>
              <a:rPr lang="en-GB" sz="1600" dirty="0"/>
              <a:t>Cultural context error (can be subtle)</a:t>
            </a:r>
          </a:p>
          <a:p>
            <a:r>
              <a:rPr lang="en-GB" sz="1600" dirty="0"/>
              <a:t>Variation - spot the difference: having read the original story, show them an adapted version and try to slip 5 changes past the students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29302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EEC95-CB7A-446F-8A10-5CDD6009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92024"/>
            <a:ext cx="7879842" cy="761238"/>
          </a:xfrm>
        </p:spPr>
        <p:txBody>
          <a:bodyPr anchor="b">
            <a:normAutofit/>
          </a:bodyPr>
          <a:lstStyle/>
          <a:p>
            <a:r>
              <a:rPr lang="en-GB"/>
              <a:t>Individual reading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225876"/>
            <a:ext cx="7838694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153632"/>
            <a:ext cx="1405092" cy="82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84A458-7164-4892-874F-838BC6101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976948"/>
              </p:ext>
            </p:extLst>
          </p:nvPr>
        </p:nvGraphicFramePr>
        <p:xfrm>
          <a:off x="628650" y="1444699"/>
          <a:ext cx="7886700" cy="326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48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DBC69-0BE5-4A7A-8E15-7C762B84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470673"/>
            <a:ext cx="5605629" cy="994172"/>
          </a:xfrm>
        </p:spPr>
        <p:txBody>
          <a:bodyPr>
            <a:normAutofit/>
          </a:bodyPr>
          <a:lstStyle/>
          <a:p>
            <a:r>
              <a:rPr lang="en-GB" dirty="0"/>
              <a:t>Cloze exercises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EF533D-90E1-4020-AFBF-124028FD7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708629"/>
            <a:ext cx="4850901" cy="2587960"/>
          </a:xfrm>
        </p:spPr>
        <p:txBody>
          <a:bodyPr anchor="ctr">
            <a:normAutofit lnSpcReduction="10000"/>
          </a:bodyPr>
          <a:lstStyle/>
          <a:p>
            <a:r>
              <a:rPr lang="en-GB" sz="1500" dirty="0"/>
              <a:t>Type up the story (or part of)</a:t>
            </a:r>
          </a:p>
          <a:p>
            <a:r>
              <a:rPr lang="en-GB" sz="1500" dirty="0"/>
              <a:t>Remove some words or phrases and place in a pool below the story</a:t>
            </a:r>
          </a:p>
          <a:p>
            <a:r>
              <a:rPr lang="en-GB" sz="1500" dirty="0"/>
              <a:t>Students work individually or in teams to put the words/phrases back in the right place</a:t>
            </a:r>
          </a:p>
          <a:p>
            <a:r>
              <a:rPr lang="en-GB" sz="1500" dirty="0"/>
              <a:t>Differentiate by:</a:t>
            </a:r>
          </a:p>
          <a:p>
            <a:pPr lvl="1"/>
            <a:r>
              <a:rPr lang="en-GB" sz="1500" dirty="0"/>
              <a:t>not providing the missing words</a:t>
            </a:r>
          </a:p>
          <a:p>
            <a:pPr lvl="1"/>
            <a:r>
              <a:rPr lang="en-GB" sz="1500" dirty="0"/>
              <a:t>providing additional words</a:t>
            </a:r>
          </a:p>
          <a:p>
            <a:pPr lvl="1"/>
            <a:r>
              <a:rPr lang="en-GB" sz="1500" dirty="0"/>
              <a:t>removing endings rather than whole words</a:t>
            </a:r>
          </a:p>
          <a:p>
            <a:r>
              <a:rPr lang="en-GB" sz="1500" dirty="0"/>
              <a:t>Project onto board and do in two teams</a:t>
            </a:r>
          </a:p>
          <a:p>
            <a:endParaRPr lang="en-GB" sz="1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1361164D-D3A0-4AB8-B234-D86388FFB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0489" y="2143125"/>
            <a:ext cx="857249" cy="8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57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77DA4-CA3F-4B32-834A-14E8EF3A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290197"/>
            <a:ext cx="6927525" cy="891713"/>
          </a:xfrm>
        </p:spPr>
        <p:txBody>
          <a:bodyPr anchor="b">
            <a:normAutofit/>
          </a:bodyPr>
          <a:lstStyle/>
          <a:p>
            <a:r>
              <a:rPr lang="en-GB" sz="4100" dirty="0"/>
              <a:t>Simplified versions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498776"/>
            <a:ext cx="8771274" cy="586632"/>
            <a:chOff x="-2" y="1998368"/>
            <a:chExt cx="11695083" cy="782176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110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FED6D0-1A88-4EFD-9B5E-F6D0A6DBB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1949631"/>
            <a:ext cx="7607751" cy="2576649"/>
          </a:xfrm>
        </p:spPr>
        <p:txBody>
          <a:bodyPr anchor="ctr">
            <a:normAutofit/>
          </a:bodyPr>
          <a:lstStyle/>
          <a:p>
            <a:r>
              <a:rPr lang="en-GB" sz="1800"/>
              <a:t>Create differentiated versions of a story</a:t>
            </a:r>
          </a:p>
          <a:p>
            <a:r>
              <a:rPr lang="en-GB" sz="1800"/>
              <a:t>Type up</a:t>
            </a:r>
          </a:p>
          <a:p>
            <a:r>
              <a:rPr lang="en-GB" sz="1800"/>
              <a:t>Colour up nominative and verbs</a:t>
            </a:r>
          </a:p>
          <a:p>
            <a:r>
              <a:rPr lang="en-GB" sz="1800"/>
              <a:t>Colour up nominative, accusative, verb</a:t>
            </a:r>
          </a:p>
          <a:p>
            <a:r>
              <a:rPr lang="en-GB" sz="1800"/>
              <a:t>Colour up relative clauses, adjectives, genitives</a:t>
            </a:r>
          </a:p>
          <a:p>
            <a:r>
              <a:rPr lang="en-GB" sz="1800"/>
              <a:t>Remove various levels of detail – can create increasingly simplified versions</a:t>
            </a:r>
          </a:p>
          <a:p>
            <a:r>
              <a:rPr lang="en-GB" sz="1800"/>
              <a:t>Change vocabulary, or provide various levels of glossing</a:t>
            </a:r>
          </a:p>
        </p:txBody>
      </p:sp>
    </p:spTree>
    <p:extLst>
      <p:ext uri="{BB962C8B-B14F-4D97-AF65-F5344CB8AC3E}">
        <p14:creationId xmlns:p14="http://schemas.microsoft.com/office/powerpoint/2010/main" val="1420571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755331" y="1999637"/>
            <a:ext cx="4395038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692189"/>
            <a:ext cx="8333796" cy="4095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DB7DA-F61D-4ADB-B603-94697043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68" y="928560"/>
            <a:ext cx="3532009" cy="722215"/>
          </a:xfrm>
        </p:spPr>
        <p:txBody>
          <a:bodyPr anchor="b">
            <a:normAutofit/>
          </a:bodyPr>
          <a:lstStyle/>
          <a:p>
            <a:r>
              <a:rPr lang="en-GB" sz="2900"/>
              <a:t>Story as a source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4913" y="1779127"/>
            <a:ext cx="329184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5DF9-3F6D-4383-8F97-DF494635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52" y="1881078"/>
            <a:ext cx="3532008" cy="2724370"/>
          </a:xfrm>
        </p:spPr>
        <p:txBody>
          <a:bodyPr anchor="ctr">
            <a:normAutofit/>
          </a:bodyPr>
          <a:lstStyle/>
          <a:p>
            <a:r>
              <a:rPr lang="en-GB" sz="1500" dirty="0"/>
              <a:t>What does the story tell us about Roman culture/civilisation?</a:t>
            </a:r>
          </a:p>
          <a:p>
            <a:r>
              <a:rPr lang="en-GB" sz="1500" dirty="0"/>
              <a:t>If it were the only source we had about the Romans, what could we deduce about them?</a:t>
            </a:r>
          </a:p>
          <a:p>
            <a:r>
              <a:rPr lang="en-GB" sz="1500" dirty="0"/>
              <a:t>If there’s a roof tile, what else must there have been?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744E2-D217-4803-BA11-C41D077C5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0" r="-1" b="-1"/>
          <a:stretch/>
        </p:blipFill>
        <p:spPr>
          <a:xfrm>
            <a:off x="4903774" y="1037803"/>
            <a:ext cx="3696824" cy="35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3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85C3C-9698-4AA6-A0C3-80902FCB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pPr algn="ctr"/>
            <a:r>
              <a:rPr lang="en-GB" sz="3000">
                <a:solidFill>
                  <a:srgbClr val="FFFFFF"/>
                </a:solidFill>
              </a:rPr>
              <a:t>How does the author develop the characters?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9F68B-C141-4AF0-8382-102B1973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319727"/>
            <a:ext cx="7375161" cy="2020482"/>
          </a:xfrm>
        </p:spPr>
        <p:txBody>
          <a:bodyPr>
            <a:normAutofit/>
          </a:bodyPr>
          <a:lstStyle/>
          <a:p>
            <a:r>
              <a:rPr lang="en-GB" sz="1500">
                <a:solidFill>
                  <a:srgbClr val="000000"/>
                </a:solidFill>
              </a:rPr>
              <a:t>Study the story for character development</a:t>
            </a:r>
          </a:p>
          <a:p>
            <a:r>
              <a:rPr lang="en-GB" sz="1500">
                <a:solidFill>
                  <a:srgbClr val="000000"/>
                </a:solidFill>
              </a:rPr>
              <a:t>Brain storm feelings about characters before the story</a:t>
            </a:r>
          </a:p>
          <a:p>
            <a:r>
              <a:rPr lang="en-GB" sz="1500">
                <a:solidFill>
                  <a:srgbClr val="000000"/>
                </a:solidFill>
              </a:rPr>
              <a:t>Students provide evidence based on texts</a:t>
            </a:r>
          </a:p>
          <a:p>
            <a:r>
              <a:rPr lang="en-GB" sz="1500">
                <a:solidFill>
                  <a:srgbClr val="000000"/>
                </a:solidFill>
              </a:rPr>
              <a:t>Repeat after reading story</a:t>
            </a:r>
          </a:p>
          <a:p>
            <a:r>
              <a:rPr lang="en-GB" sz="1500">
                <a:solidFill>
                  <a:srgbClr val="000000"/>
                </a:solidFill>
              </a:rPr>
              <a:t>How have feelings changed?</a:t>
            </a:r>
          </a:p>
          <a:p>
            <a:r>
              <a:rPr lang="en-GB" sz="1500">
                <a:solidFill>
                  <a:srgbClr val="000000"/>
                </a:solidFill>
              </a:rPr>
              <a:t>How has author changed our feelings?</a:t>
            </a:r>
          </a:p>
        </p:txBody>
      </p:sp>
    </p:spTree>
    <p:extLst>
      <p:ext uri="{BB962C8B-B14F-4D97-AF65-F5344CB8AC3E}">
        <p14:creationId xmlns:p14="http://schemas.microsoft.com/office/powerpoint/2010/main" val="1963498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0E96-3EB6-457A-BCC4-3459E77F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554" y="1279921"/>
            <a:ext cx="3721894" cy="2583657"/>
          </a:xfrm>
        </p:spPr>
        <p:txBody>
          <a:bodyPr/>
          <a:lstStyle/>
          <a:p>
            <a:r>
              <a:rPr lang="en-GB" dirty="0"/>
              <a:t>Review for impact of literary techniques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E224E8-DB23-4651-BC7F-4F90E862E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20448" cy="51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22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2843" y="2794"/>
            <a:ext cx="4211157" cy="51435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70FA8-7F21-445C-912D-6FE916AA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05" y="602216"/>
            <a:ext cx="3733482" cy="109053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Hot seat a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B72F-B3F4-4716-B411-C73811A0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56" y="1816261"/>
            <a:ext cx="3733184" cy="2729467"/>
          </a:xfrm>
        </p:spPr>
        <p:txBody>
          <a:bodyPr anchor="ctr">
            <a:norm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Teacher or student takes on role of a character, others ask questions…</a:t>
            </a:r>
          </a:p>
          <a:p>
            <a:pPr lvl="1"/>
            <a:r>
              <a:rPr lang="en-GB" sz="1200">
                <a:solidFill>
                  <a:srgbClr val="000000"/>
                </a:solidFill>
              </a:rPr>
              <a:t>How does it feel to have (been)…?</a:t>
            </a:r>
          </a:p>
          <a:p>
            <a:pPr lvl="1"/>
            <a:r>
              <a:rPr lang="en-GB" sz="1200">
                <a:solidFill>
                  <a:srgbClr val="000000"/>
                </a:solidFill>
              </a:rPr>
              <a:t>How do you feel about …?</a:t>
            </a:r>
          </a:p>
          <a:p>
            <a:pPr lvl="1"/>
            <a:r>
              <a:rPr lang="en-GB" sz="1200">
                <a:solidFill>
                  <a:srgbClr val="000000"/>
                </a:solidFill>
              </a:rPr>
              <a:t>Why did you …?</a:t>
            </a:r>
          </a:p>
          <a:p>
            <a:pPr lvl="1"/>
            <a:r>
              <a:rPr lang="en-GB" sz="1200">
                <a:solidFill>
                  <a:srgbClr val="000000"/>
                </a:solidFill>
              </a:rPr>
              <a:t>What will you do about …?</a:t>
            </a:r>
          </a:p>
          <a:p>
            <a:pPr lvl="1"/>
            <a:r>
              <a:rPr lang="en-GB" sz="1200">
                <a:solidFill>
                  <a:srgbClr val="000000"/>
                </a:solidFill>
              </a:rPr>
              <a:t>Did (other character) tell you something that …? (Remember that not all the action happens/is recorded in the stories – what happened off stage?)</a:t>
            </a:r>
          </a:p>
          <a:p>
            <a:r>
              <a:rPr lang="en-GB" sz="1200">
                <a:solidFill>
                  <a:srgbClr val="000000"/>
                </a:solidFill>
              </a:rPr>
              <a:t>Can also work well for minor characters, or even those who weren’t in the scene (how do you feel about being left out of …?)</a:t>
            </a:r>
          </a:p>
          <a:p>
            <a:pPr lvl="1"/>
            <a:endParaRPr lang="en-GB" sz="1200">
              <a:solidFill>
                <a:srgbClr val="000000"/>
              </a:solidFill>
            </a:endParaRPr>
          </a:p>
          <a:p>
            <a:endParaRPr lang="en-GB" sz="1200">
              <a:solidFill>
                <a:srgbClr val="000000"/>
              </a:solidFill>
            </a:endParaRPr>
          </a:p>
          <a:p>
            <a:endParaRPr lang="en-GB" sz="1200">
              <a:solidFill>
                <a:srgbClr val="000000"/>
              </a:solidFill>
            </a:endParaRPr>
          </a:p>
          <a:p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93671" y="553964"/>
            <a:ext cx="3750329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Right Double Quote">
            <a:extLst>
              <a:ext uri="{FF2B5EF4-FFF2-40B4-BE49-F238E27FC236}">
                <a16:creationId xmlns:a16="http://schemas.microsoft.com/office/drawing/2014/main" id="{239CDE8A-FBF7-4F81-AF35-BA6D23DA7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1294" y="1221816"/>
            <a:ext cx="2715016" cy="27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3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D3E21-FFE2-488D-8EBC-27900E35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607423"/>
            <a:ext cx="7457037" cy="1165860"/>
          </a:xfrm>
        </p:spPr>
        <p:txBody>
          <a:bodyPr anchor="ctr">
            <a:normAutofit/>
          </a:bodyPr>
          <a:lstStyle/>
          <a:p>
            <a:r>
              <a:rPr lang="en-GB" sz="3600"/>
              <a:t>Aims: a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D7BD8-B400-49E8-AD61-200B375B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263141"/>
            <a:ext cx="7455989" cy="2343494"/>
          </a:xfrm>
        </p:spPr>
        <p:txBody>
          <a:bodyPr anchor="ctr">
            <a:normAutofit/>
          </a:bodyPr>
          <a:lstStyle/>
          <a:p>
            <a:r>
              <a:rPr lang="en-GB" sz="1800" dirty="0"/>
              <a:t>A short story in its own right</a:t>
            </a:r>
          </a:p>
          <a:p>
            <a:r>
              <a:rPr lang="en-GB" sz="1800" dirty="0"/>
              <a:t>Develop/progress the overall storyline</a:t>
            </a:r>
          </a:p>
          <a:p>
            <a:pPr marL="446088"/>
            <a:r>
              <a:rPr lang="en-GB" sz="1800" dirty="0"/>
              <a:t>or entirely separate?</a:t>
            </a:r>
          </a:p>
          <a:p>
            <a:r>
              <a:rPr lang="en-GB" sz="1800" dirty="0"/>
              <a:t>Engage, challenge, excite, motivate, calm, surprise</a:t>
            </a:r>
          </a:p>
          <a:p>
            <a:r>
              <a:rPr lang="en-GB" sz="1800" dirty="0"/>
              <a:t>Set in authentic cultural and historical context – why?</a:t>
            </a:r>
          </a:p>
          <a:p>
            <a:r>
              <a:rPr lang="en-GB" sz="1800" dirty="0"/>
              <a:t>Develop characters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559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EC0B-8FD9-453B-AD23-6860E432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274320"/>
            <a:ext cx="7025402" cy="891540"/>
          </a:xfrm>
        </p:spPr>
        <p:txBody>
          <a:bodyPr>
            <a:normAutofit/>
          </a:bodyPr>
          <a:lstStyle/>
          <a:p>
            <a:r>
              <a:rPr lang="en-GB"/>
              <a:t>Day in the life of/diary entry	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168659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9144000" cy="387477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728740" cy="1572735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20715C-602D-426C-89D9-718460851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22" y="1632204"/>
            <a:ext cx="7025403" cy="3031236"/>
          </a:xfrm>
        </p:spPr>
        <p:txBody>
          <a:bodyPr anchor="t">
            <a:normAutofit/>
          </a:bodyPr>
          <a:lstStyle/>
          <a:p>
            <a:r>
              <a:rPr lang="en-GB" sz="1800"/>
              <a:t>Take a character and write about their life outside the story</a:t>
            </a:r>
          </a:p>
          <a:p>
            <a:r>
              <a:rPr lang="en-GB" sz="1800"/>
              <a:t>What else had happened earlier that day?</a:t>
            </a:r>
          </a:p>
          <a:p>
            <a:r>
              <a:rPr lang="en-GB" sz="1800"/>
              <a:t>What happened after the story?</a:t>
            </a:r>
          </a:p>
          <a:p>
            <a:r>
              <a:rPr lang="en-GB" sz="1800"/>
              <a:t>Explore motivations of characters</a:t>
            </a:r>
          </a:p>
          <a:p>
            <a:r>
              <a:rPr lang="en-GB" sz="1800"/>
              <a:t>Does the way they are presented/present themselves in the stories reflect who they really feel they are?</a:t>
            </a:r>
          </a:p>
        </p:txBody>
      </p:sp>
    </p:spTree>
    <p:extLst>
      <p:ext uri="{BB962C8B-B14F-4D97-AF65-F5344CB8AC3E}">
        <p14:creationId xmlns:p14="http://schemas.microsoft.com/office/powerpoint/2010/main" val="11509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7481200-3BB2-4CA3-9D54-1077F6F76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514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9D875-4959-44A3-99D1-AC20F9D3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594" y="482203"/>
            <a:ext cx="2753106" cy="41266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Create a storyboard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D0E89E-A773-4311-A191-898285580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40918"/>
              </p:ext>
            </p:extLst>
          </p:nvPr>
        </p:nvGraphicFramePr>
        <p:xfrm>
          <a:off x="482203" y="482203"/>
          <a:ext cx="4701778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694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8EEA-30FC-4BF7-92F1-B648610E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471949"/>
            <a:ext cx="2750280" cy="1257452"/>
          </a:xfrm>
        </p:spPr>
        <p:txBody>
          <a:bodyPr>
            <a:normAutofit/>
          </a:bodyPr>
          <a:lstStyle/>
          <a:p>
            <a:r>
              <a:rPr lang="en-GB" sz="2700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3A0A7-24FA-4AE7-8A35-D1BEDEB5E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828800"/>
            <a:ext cx="2750277" cy="2834640"/>
          </a:xfrm>
        </p:spPr>
        <p:txBody>
          <a:bodyPr>
            <a:normAutofit/>
          </a:bodyPr>
          <a:lstStyle/>
          <a:p>
            <a:r>
              <a:rPr lang="en-GB" sz="1400"/>
              <a:t>Students continue the story, in Latin or in English</a:t>
            </a:r>
          </a:p>
          <a:p>
            <a:r>
              <a:rPr lang="en-GB" sz="1400"/>
              <a:t>Or adapt to ‘What happened previously?’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"/>
            <a:ext cx="5666994" cy="5143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13470-D516-4B1D-BDE3-1D67095C3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" r="5418" b="5"/>
          <a:stretch/>
        </p:blipFill>
        <p:spPr>
          <a:xfrm>
            <a:off x="3957066" y="480061"/>
            <a:ext cx="4707187" cy="41833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92010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D643E-CC13-4A77-AF69-C3D663A7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1097280"/>
            <a:ext cx="2847230" cy="2018211"/>
          </a:xfrm>
        </p:spPr>
        <p:txBody>
          <a:bodyPr anchor="t">
            <a:normAutofit/>
          </a:bodyPr>
          <a:lstStyle/>
          <a:p>
            <a:r>
              <a:rPr lang="en-GB" sz="3600" dirty="0"/>
              <a:t>Tell your </a:t>
            </a:r>
            <a:r>
              <a:rPr lang="en-GB" sz="3600" dirty="0" err="1"/>
              <a:t>neighbo</a:t>
            </a:r>
            <a:r>
              <a:rPr lang="en-GB" sz="3600" dirty="0"/>
              <a:t>(u)r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3311434"/>
            <a:ext cx="8986749" cy="1565846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440871"/>
            <a:ext cx="4878975" cy="42617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281B99D-E84A-490E-A4AD-64903040D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163" y="1097279"/>
            <a:ext cx="4156790" cy="3225335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1600" dirty="0"/>
              <a:t>Students work in pairs</a:t>
            </a:r>
          </a:p>
          <a:p>
            <a:r>
              <a:rPr lang="en-GB" sz="1600" dirty="0"/>
              <a:t>Once they’ve read the story</a:t>
            </a:r>
          </a:p>
          <a:p>
            <a:pPr lvl="1"/>
            <a:r>
              <a:rPr lang="en-GB" sz="1600" dirty="0"/>
              <a:t>Student A has 5 minutes to make a bulleted list of events which happened in the story (without telling Student B what they are)</a:t>
            </a:r>
          </a:p>
          <a:p>
            <a:pPr lvl="1"/>
            <a:r>
              <a:rPr lang="en-GB" sz="1600" dirty="0"/>
              <a:t>At the same time, Student B is looking over the story again</a:t>
            </a:r>
          </a:p>
          <a:p>
            <a:r>
              <a:rPr lang="en-GB" sz="1600" dirty="0"/>
              <a:t>At the end of the 5 minutes, Student B tells the story back to Student A. </a:t>
            </a:r>
          </a:p>
          <a:p>
            <a:r>
              <a:rPr lang="en-GB" sz="1600" dirty="0"/>
              <a:t>Student B scores a point for every item on A’s list. Student A scores a point for every item B didn’t find.</a:t>
            </a:r>
          </a:p>
          <a:p>
            <a:r>
              <a:rPr lang="en-GB" sz="1600" dirty="0"/>
              <a:t>Next story, swap roles.</a:t>
            </a:r>
          </a:p>
        </p:txBody>
      </p:sp>
    </p:spTree>
    <p:extLst>
      <p:ext uri="{BB962C8B-B14F-4D97-AF65-F5344CB8AC3E}">
        <p14:creationId xmlns:p14="http://schemas.microsoft.com/office/powerpoint/2010/main" val="303126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173545" y="1417852"/>
            <a:ext cx="4395038" cy="1559357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349758"/>
            <a:ext cx="8333796" cy="44383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1913D-CA1B-4252-8662-781136A8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1097280"/>
            <a:ext cx="2847230" cy="2018211"/>
          </a:xfrm>
        </p:spPr>
        <p:txBody>
          <a:bodyPr anchor="t">
            <a:normAutofit/>
          </a:bodyPr>
          <a:lstStyle/>
          <a:p>
            <a:r>
              <a:rPr lang="en-GB" sz="3600"/>
              <a:t>Dictation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16CDB2-3B3B-4794-BDB8-92276510F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396570"/>
              </p:ext>
            </p:extLst>
          </p:nvPr>
        </p:nvGraphicFramePr>
        <p:xfrm>
          <a:off x="4055778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0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2B0EF-7D02-4FF9-9D88-42918B20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0983"/>
            <a:ext cx="7882128" cy="807685"/>
          </a:xfrm>
        </p:spPr>
        <p:txBody>
          <a:bodyPr anchor="ctr">
            <a:normAutofit/>
          </a:bodyPr>
          <a:lstStyle/>
          <a:p>
            <a:r>
              <a:rPr lang="en-GB" sz="3000"/>
              <a:t>Re-read earlier stories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435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134745"/>
            <a:ext cx="7879842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8E58C0C-2263-4542-80DE-EA7037C12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575424"/>
              </p:ext>
            </p:extLst>
          </p:nvPr>
        </p:nvGraphicFramePr>
        <p:xfrm>
          <a:off x="628650" y="1303020"/>
          <a:ext cx="7879842" cy="340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545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93978-B978-417B-9C6B-002DB0EB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162" y="807243"/>
            <a:ext cx="4704588" cy="1151288"/>
          </a:xfrm>
        </p:spPr>
        <p:txBody>
          <a:bodyPr anchor="b">
            <a:normAutofit/>
          </a:bodyPr>
          <a:lstStyle/>
          <a:p>
            <a:r>
              <a:rPr lang="en-GB" sz="3900"/>
              <a:t>Your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DC663-10FA-46F8-B04B-99D891CF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60" r="-2" b="21559"/>
          <a:stretch/>
        </p:blipFill>
        <p:spPr>
          <a:xfrm>
            <a:off x="20" y="10"/>
            <a:ext cx="3378973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8470" y="272542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4449" y="2201655"/>
            <a:ext cx="46634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AEC0C-7E76-437D-ABF4-99DBAA6D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162" y="2513457"/>
            <a:ext cx="4704588" cy="2119264"/>
          </a:xfrm>
        </p:spPr>
        <p:txBody>
          <a:bodyPr>
            <a:normAutofit/>
          </a:bodyPr>
          <a:lstStyle/>
          <a:p>
            <a:r>
              <a:rPr lang="en-GB" sz="1700"/>
              <a:t>Make a list of the stories you’re going to teach this year</a:t>
            </a:r>
          </a:p>
          <a:p>
            <a:r>
              <a:rPr lang="en-GB" sz="1700"/>
              <a:t>Apply each one of the techniques above to at least one story, so you try each technique at least once</a:t>
            </a:r>
          </a:p>
          <a:p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177116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D3E21-FFE2-488D-8EBC-27900E35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607423"/>
            <a:ext cx="7457037" cy="1165860"/>
          </a:xfrm>
        </p:spPr>
        <p:txBody>
          <a:bodyPr anchor="ctr">
            <a:normAutofit/>
          </a:bodyPr>
          <a:lstStyle/>
          <a:p>
            <a:r>
              <a:rPr lang="en-GB" sz="3600"/>
              <a:t>Aims: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D7BD8-B400-49E8-AD61-200B375B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263141"/>
            <a:ext cx="7455989" cy="2343494"/>
          </a:xfrm>
        </p:spPr>
        <p:txBody>
          <a:bodyPr anchor="ctr">
            <a:normAutofit/>
          </a:bodyPr>
          <a:lstStyle/>
          <a:p>
            <a:r>
              <a:rPr lang="en-GB" sz="1700" dirty="0"/>
              <a:t>Introduce or consolidate a new element of language</a:t>
            </a:r>
          </a:p>
          <a:p>
            <a:r>
              <a:rPr lang="en-GB" sz="1700" dirty="0"/>
              <a:t>Review earlier language topics</a:t>
            </a:r>
          </a:p>
          <a:p>
            <a:pPr marL="538163"/>
            <a:r>
              <a:rPr lang="en-GB" sz="1700" dirty="0"/>
              <a:t>Each successive story has another ball to juggle</a:t>
            </a:r>
          </a:p>
          <a:p>
            <a:r>
              <a:rPr lang="en-GB" sz="1700" dirty="0"/>
              <a:t>Limit the word count (150-200 words)</a:t>
            </a:r>
          </a:p>
          <a:p>
            <a:r>
              <a:rPr lang="en-GB" sz="1700" dirty="0"/>
              <a:t>Limit the use of new vocabulary</a:t>
            </a:r>
          </a:p>
          <a:p>
            <a:r>
              <a:rPr lang="en-GB" sz="1700" dirty="0"/>
              <a:t>Include core or target vocabulary</a:t>
            </a:r>
          </a:p>
          <a:p>
            <a:r>
              <a:rPr lang="en-GB" sz="1700" dirty="0"/>
              <a:t>Embed and challenge patterns of word order</a:t>
            </a:r>
          </a:p>
          <a:p>
            <a:endParaRPr lang="en-GB" sz="17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F65636-5A8F-4B3F-9DB4-C93A09D1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15" y="482600"/>
            <a:ext cx="6992968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2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0F08F-F45F-437C-A373-3D6D335A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607423"/>
            <a:ext cx="7457037" cy="1165860"/>
          </a:xfrm>
        </p:spPr>
        <p:txBody>
          <a:bodyPr anchor="ctr">
            <a:normAutofit/>
          </a:bodyPr>
          <a:lstStyle/>
          <a:p>
            <a:r>
              <a:rPr lang="en-GB" sz="3600" dirty="0"/>
              <a:t>Aims: Roman civilisation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4D88F-2C5D-41D2-A76F-64286CE2A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263141"/>
            <a:ext cx="7455989" cy="2343494"/>
          </a:xfrm>
        </p:spPr>
        <p:txBody>
          <a:bodyPr anchor="ctr">
            <a:normAutofit/>
          </a:bodyPr>
          <a:lstStyle/>
          <a:p>
            <a:r>
              <a:rPr lang="en-GB" sz="1800" dirty="0"/>
              <a:t>Reflect an authentic cultural and historical context</a:t>
            </a:r>
          </a:p>
          <a:p>
            <a:r>
              <a:rPr lang="en-GB" sz="1800" dirty="0"/>
              <a:t>Raise unheard voices</a:t>
            </a:r>
          </a:p>
          <a:p>
            <a:r>
              <a:rPr lang="en-GB" sz="1800" dirty="0"/>
              <a:t>Introduce or consolidate new cultural topic</a:t>
            </a:r>
          </a:p>
          <a:p>
            <a:r>
              <a:rPr lang="en-GB" sz="1800" dirty="0"/>
              <a:t>Operate as a source for culture</a:t>
            </a:r>
          </a:p>
          <a:p>
            <a:r>
              <a:rPr lang="en-GB" sz="1800" dirty="0"/>
              <a:t>Research, research, research</a:t>
            </a:r>
          </a:p>
          <a:p>
            <a:r>
              <a:rPr lang="en-GB" sz="1800" dirty="0"/>
              <a:t>How would you interrogate the story if it were an original Roman text?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08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8537B-28C4-407F-84A8-0FBDF893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607423"/>
            <a:ext cx="7457037" cy="1165860"/>
          </a:xfrm>
        </p:spPr>
        <p:txBody>
          <a:bodyPr anchor="ctr">
            <a:normAutofit/>
          </a:bodyPr>
          <a:lstStyle/>
          <a:p>
            <a:r>
              <a:rPr lang="en-GB" sz="3600"/>
              <a:t>Aims: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F0FF6-29DD-46B1-94C9-A8A7E93F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263141"/>
            <a:ext cx="7455989" cy="2343494"/>
          </a:xfrm>
        </p:spPr>
        <p:txBody>
          <a:bodyPr anchor="ctr">
            <a:normAutofit/>
          </a:bodyPr>
          <a:lstStyle/>
          <a:p>
            <a:r>
              <a:rPr lang="en-GB" sz="1800" dirty="0"/>
              <a:t>Variation of tone and pace</a:t>
            </a:r>
          </a:p>
          <a:p>
            <a:r>
              <a:rPr lang="en-GB" sz="1800" dirty="0"/>
              <a:t>Variation of sentence length and structure</a:t>
            </a:r>
          </a:p>
          <a:p>
            <a:r>
              <a:rPr lang="en-GB" sz="1800" dirty="0"/>
              <a:t>Word order</a:t>
            </a:r>
          </a:p>
          <a:p>
            <a:r>
              <a:rPr lang="en-GB" sz="1800" dirty="0"/>
              <a:t>Style (e.g. tricolon, asyndeton, assonance &amp; alliteration)</a:t>
            </a:r>
          </a:p>
          <a:p>
            <a:r>
              <a:rPr lang="en-GB" sz="1800" dirty="0"/>
              <a:t>Creation of mood and image (time, weather, smell, colour)</a:t>
            </a:r>
          </a:p>
          <a:p>
            <a:r>
              <a:rPr lang="en-GB" sz="1800" dirty="0"/>
              <a:t>Preparing students to read Latin literature – what do you look for there?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81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XCLUSIVE: Baldwin Street to be closed to through-traffic among ...">
            <a:extLst>
              <a:ext uri="{FF2B5EF4-FFF2-40B4-BE49-F238E27FC236}">
                <a16:creationId xmlns:a16="http://schemas.microsoft.com/office/drawing/2014/main" id="{410FEFCD-0178-4D7B-86C8-50698853D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" r="33401" b="5999"/>
          <a:stretch/>
        </p:blipFill>
        <p:spPr bwMode="auto">
          <a:xfrm>
            <a:off x="2642616" y="10"/>
            <a:ext cx="6501384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7992F-56D7-4580-B8AB-D8C47B7A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/>
              <a:t>Twenty-two techniques to teach terrific tales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77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DEBCE-6BB5-462A-908F-3D75C8C0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92024"/>
            <a:ext cx="7879842" cy="761238"/>
          </a:xfrm>
        </p:spPr>
        <p:txBody>
          <a:bodyPr anchor="b">
            <a:normAutofit/>
          </a:bodyPr>
          <a:lstStyle/>
          <a:p>
            <a:r>
              <a:rPr lang="en-GB" dirty="0"/>
              <a:t>Don’t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225876"/>
            <a:ext cx="7838694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153632"/>
            <a:ext cx="1405092" cy="82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39A85E8-886B-407D-97EE-D01A5CE4F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437342"/>
              </p:ext>
            </p:extLst>
          </p:nvPr>
        </p:nvGraphicFramePr>
        <p:xfrm>
          <a:off x="628650" y="1444699"/>
          <a:ext cx="7886700" cy="326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53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1750</Words>
  <Application>Microsoft Office PowerPoint</Application>
  <PresentationFormat>On-screen Show (16:9)</PresentationFormat>
  <Paragraphs>216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 Light</vt:lpstr>
      <vt:lpstr>Calibri</vt:lpstr>
      <vt:lpstr>Office Theme</vt:lpstr>
      <vt:lpstr>PowerPoint Presentation</vt:lpstr>
      <vt:lpstr>Four targets of a story</vt:lpstr>
      <vt:lpstr>Aims: a story</vt:lpstr>
      <vt:lpstr>Aims: language</vt:lpstr>
      <vt:lpstr>PowerPoint Presentation</vt:lpstr>
      <vt:lpstr>Aims: Roman civilisation</vt:lpstr>
      <vt:lpstr>Aims: literature</vt:lpstr>
      <vt:lpstr>Twenty-two techniques to teach terrific tales</vt:lpstr>
      <vt:lpstr>Don’t</vt:lpstr>
      <vt:lpstr>Listen</vt:lpstr>
      <vt:lpstr>Pre-read for vocabulary</vt:lpstr>
      <vt:lpstr>Pre-read for sense</vt:lpstr>
      <vt:lpstr>Accelerated reading</vt:lpstr>
      <vt:lpstr>Cut it up and reassemble</vt:lpstr>
      <vt:lpstr>Act it out</vt:lpstr>
      <vt:lpstr>Be a film/movie director</vt:lpstr>
      <vt:lpstr>Ask the story</vt:lpstr>
      <vt:lpstr>Written comprehension</vt:lpstr>
      <vt:lpstr>Story in images</vt:lpstr>
      <vt:lpstr>Variety of study partner</vt:lpstr>
      <vt:lpstr>Find 5 </vt:lpstr>
      <vt:lpstr>Spot the 5 misatkes</vt:lpstr>
      <vt:lpstr>Individual reading</vt:lpstr>
      <vt:lpstr>Cloze exercises</vt:lpstr>
      <vt:lpstr>Simplified versions</vt:lpstr>
      <vt:lpstr>Story as a source</vt:lpstr>
      <vt:lpstr>How does the author develop the characters?</vt:lpstr>
      <vt:lpstr>Review for impact of literary techniques</vt:lpstr>
      <vt:lpstr>Hot seat a character</vt:lpstr>
      <vt:lpstr>Day in the life of/diary entry </vt:lpstr>
      <vt:lpstr>Create a storyboard</vt:lpstr>
      <vt:lpstr>What happens next?</vt:lpstr>
      <vt:lpstr>Tell your neighbo(u)r</vt:lpstr>
      <vt:lpstr>Dictation</vt:lpstr>
      <vt:lpstr>Re-read earlier stories</vt:lpstr>
      <vt:lpstr>Your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Griffiths</dc:creator>
  <cp:lastModifiedBy>W Griffiths</cp:lastModifiedBy>
  <cp:revision>2</cp:revision>
  <dcterms:created xsi:type="dcterms:W3CDTF">2020-08-13T14:43:35Z</dcterms:created>
  <dcterms:modified xsi:type="dcterms:W3CDTF">2020-08-13T14:53:50Z</dcterms:modified>
</cp:coreProperties>
</file>