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722" r:id="rId2"/>
  </p:sldMasterIdLst>
  <p:notesMasterIdLst>
    <p:notesMasterId r:id="rId79"/>
  </p:notesMasterIdLst>
  <p:sldIdLst>
    <p:sldId id="331" r:id="rId3"/>
    <p:sldId id="397" r:id="rId4"/>
    <p:sldId id="399" r:id="rId5"/>
    <p:sldId id="401" r:id="rId6"/>
    <p:sldId id="400" r:id="rId7"/>
    <p:sldId id="402" r:id="rId8"/>
    <p:sldId id="371" r:id="rId9"/>
    <p:sldId id="395" r:id="rId10"/>
    <p:sldId id="372" r:id="rId11"/>
    <p:sldId id="368" r:id="rId12"/>
    <p:sldId id="382" r:id="rId13"/>
    <p:sldId id="374" r:id="rId14"/>
    <p:sldId id="369" r:id="rId15"/>
    <p:sldId id="383" r:id="rId16"/>
    <p:sldId id="366" r:id="rId17"/>
    <p:sldId id="367" r:id="rId18"/>
    <p:sldId id="365" r:id="rId19"/>
    <p:sldId id="375" r:id="rId20"/>
    <p:sldId id="376" r:id="rId21"/>
    <p:sldId id="377" r:id="rId22"/>
    <p:sldId id="378" r:id="rId23"/>
    <p:sldId id="379" r:id="rId24"/>
    <p:sldId id="380" r:id="rId25"/>
    <p:sldId id="381" r:id="rId26"/>
    <p:sldId id="391" r:id="rId27"/>
    <p:sldId id="386" r:id="rId28"/>
    <p:sldId id="387" r:id="rId29"/>
    <p:sldId id="406" r:id="rId30"/>
    <p:sldId id="408" r:id="rId31"/>
    <p:sldId id="407" r:id="rId32"/>
    <p:sldId id="409" r:id="rId33"/>
    <p:sldId id="405" r:id="rId34"/>
    <p:sldId id="384" r:id="rId35"/>
    <p:sldId id="389" r:id="rId36"/>
    <p:sldId id="390" r:id="rId37"/>
    <p:sldId id="392" r:id="rId38"/>
    <p:sldId id="388" r:id="rId39"/>
    <p:sldId id="394" r:id="rId40"/>
    <p:sldId id="393" r:id="rId41"/>
    <p:sldId id="334" r:id="rId42"/>
    <p:sldId id="404" r:id="rId43"/>
    <p:sldId id="410" r:id="rId44"/>
    <p:sldId id="411" r:id="rId45"/>
    <p:sldId id="412" r:id="rId46"/>
    <p:sldId id="413" r:id="rId47"/>
    <p:sldId id="414" r:id="rId48"/>
    <p:sldId id="415" r:id="rId49"/>
    <p:sldId id="416" r:id="rId50"/>
    <p:sldId id="417" r:id="rId51"/>
    <p:sldId id="418" r:id="rId52"/>
    <p:sldId id="311" r:id="rId53"/>
    <p:sldId id="314" r:id="rId54"/>
    <p:sldId id="315" r:id="rId55"/>
    <p:sldId id="316" r:id="rId56"/>
    <p:sldId id="317" r:id="rId57"/>
    <p:sldId id="318" r:id="rId58"/>
    <p:sldId id="319" r:id="rId59"/>
    <p:sldId id="320" r:id="rId60"/>
    <p:sldId id="321" r:id="rId61"/>
    <p:sldId id="348" r:id="rId62"/>
    <p:sldId id="342" r:id="rId63"/>
    <p:sldId id="343" r:id="rId64"/>
    <p:sldId id="306" r:id="rId65"/>
    <p:sldId id="344" r:id="rId66"/>
    <p:sldId id="345" r:id="rId67"/>
    <p:sldId id="346" r:id="rId68"/>
    <p:sldId id="347" r:id="rId69"/>
    <p:sldId id="329" r:id="rId70"/>
    <p:sldId id="328" r:id="rId71"/>
    <p:sldId id="330" r:id="rId72"/>
    <p:sldId id="322" r:id="rId73"/>
    <p:sldId id="324" r:id="rId74"/>
    <p:sldId id="326" r:id="rId75"/>
    <p:sldId id="327" r:id="rId76"/>
    <p:sldId id="323" r:id="rId77"/>
    <p:sldId id="325" r:id="rId78"/>
  </p:sldIdLst>
  <p:sldSz cx="9144000" cy="5143500" type="screen16x9"/>
  <p:notesSz cx="6858000" cy="9144000"/>
  <p:embeddedFontLst>
    <p:embeddedFont>
      <p:font typeface="Calibri" panose="020F0502020204030204" pitchFamily="34" charset="0"/>
      <p:regular r:id="rId80"/>
      <p:bold r:id="rId81"/>
      <p:italic r:id="rId82"/>
      <p:boldItalic r:id="rId83"/>
    </p:embeddedFont>
    <p:embeddedFont>
      <p:font typeface="Calibri Light" panose="020F0302020204030204" pitchFamily="34" charset="0"/>
      <p:regular r:id="rId84"/>
      <p:italic r:id="rId85"/>
    </p:embeddedFont>
    <p:embeddedFont>
      <p:font typeface="Open Sans" panose="020B0606030504020204" pitchFamily="3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42F9BBE-32E1-4AAE-B0B0-E6D6C265470B}">
  <a:tblStyle styleId="{942F9BBE-32E1-4AAE-B0B0-E6D6C265470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4" d="100"/>
          <a:sy n="134" d="100"/>
        </p:scale>
        <p:origin x="876" y="108"/>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font" Target="fonts/font5.fntdata"/><Relationship Id="rId89"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87" Type="http://schemas.openxmlformats.org/officeDocument/2006/relationships/font" Target="fonts/font8.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3.fntdata"/><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font" Target="fonts/font2.fntdata"/><Relationship Id="rId86"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8" name="Google Shape;68;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79" y="1317097"/>
            <a:ext cx="6482366" cy="1415963"/>
          </a:xfrm>
        </p:spPr>
        <p:txBody>
          <a:bodyPr anchor="b">
            <a:normAutofit/>
          </a:bodyPr>
          <a:lstStyle>
            <a:lvl1pPr algn="l">
              <a:defRPr sz="2700"/>
            </a:lvl1pPr>
          </a:lstStyle>
          <a:p>
            <a:r>
              <a:rPr lang="en-US"/>
              <a:t>Click to edit Master title style</a:t>
            </a:r>
            <a:endParaRPr lang="en-US" dirty="0"/>
          </a:p>
        </p:txBody>
      </p:sp>
      <p:sp>
        <p:nvSpPr>
          <p:cNvPr id="3" name="Text Placeholder 2"/>
          <p:cNvSpPr>
            <a:spLocks noGrp="1"/>
          </p:cNvSpPr>
          <p:nvPr>
            <p:ph type="body" idx="1"/>
          </p:nvPr>
        </p:nvSpPr>
        <p:spPr>
          <a:xfrm>
            <a:off x="1090679" y="2854647"/>
            <a:ext cx="6472835" cy="759697"/>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5F9B7E-2B2A-4A85-86EC-CB3420245A5C}" type="datetimeFigureOut">
              <a:rPr lang="en-GB" smtClean="0"/>
              <a:t>11/08/2020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ADFD2C-0B63-4285-A75D-505F96AF7A18}" type="slidenum">
              <a:rPr lang="en-GB" smtClean="0"/>
              <a:t>‹#›</a:t>
            </a:fld>
            <a:endParaRPr lang="en-GB"/>
          </a:p>
        </p:txBody>
      </p:sp>
      <p:cxnSp>
        <p:nvCxnSpPr>
          <p:cNvPr id="15" name="Straight Connector 14"/>
          <p:cNvCxnSpPr/>
          <p:nvPr/>
        </p:nvCxnSpPr>
        <p:spPr>
          <a:xfrm>
            <a:off x="1090679" y="2853739"/>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71473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AB2538-453F-4116-A0FE-5D3EC9C69A60}" type="datetimeFigureOut">
              <a:rPr lang="en-GB" smtClean="0"/>
              <a:t>11/08/2020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AD46D3-9DEA-4D58-A9C6-65BC726C5C40}" type="slidenum">
              <a:rPr lang="en-GB" smtClean="0"/>
              <a:t>‹#›</a:t>
            </a:fld>
            <a:endParaRPr lang="en-GB"/>
          </a:p>
        </p:txBody>
      </p:sp>
    </p:spTree>
    <p:extLst>
      <p:ext uri="{BB962C8B-B14F-4D97-AF65-F5344CB8AC3E}">
        <p14:creationId xmlns:p14="http://schemas.microsoft.com/office/powerpoint/2010/main" val="1647182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AB2538-453F-4116-A0FE-5D3EC9C69A60}" type="datetimeFigureOut">
              <a:rPr lang="en-GB" smtClean="0"/>
              <a:t>11/08/2020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AD46D3-9DEA-4D58-A9C6-65BC726C5C40}" type="slidenum">
              <a:rPr lang="en-GB" smtClean="0"/>
              <a:t>‹#›</a:t>
            </a:fld>
            <a:endParaRPr lang="en-GB"/>
          </a:p>
        </p:txBody>
      </p:sp>
    </p:spTree>
    <p:extLst>
      <p:ext uri="{BB962C8B-B14F-4D97-AF65-F5344CB8AC3E}">
        <p14:creationId xmlns:p14="http://schemas.microsoft.com/office/powerpoint/2010/main" val="3111801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AB2538-453F-4116-A0FE-5D3EC9C69A60}" type="datetimeFigureOut">
              <a:rPr lang="en-GB" smtClean="0"/>
              <a:t>11/08/2020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AD46D3-9DEA-4D58-A9C6-65BC726C5C40}" type="slidenum">
              <a:rPr lang="en-GB" smtClean="0"/>
              <a:t>‹#›</a:t>
            </a:fld>
            <a:endParaRPr lang="en-GB"/>
          </a:p>
        </p:txBody>
      </p:sp>
    </p:spTree>
    <p:extLst>
      <p:ext uri="{BB962C8B-B14F-4D97-AF65-F5344CB8AC3E}">
        <p14:creationId xmlns:p14="http://schemas.microsoft.com/office/powerpoint/2010/main" val="3361584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AB2538-453F-4116-A0FE-5D3EC9C69A60}" type="datetimeFigureOut">
              <a:rPr lang="en-GB" smtClean="0"/>
              <a:t>11/08/2020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AD46D3-9DEA-4D58-A9C6-65BC726C5C40}" type="slidenum">
              <a:rPr lang="en-GB" smtClean="0"/>
              <a:t>‹#›</a:t>
            </a:fld>
            <a:endParaRPr lang="en-GB"/>
          </a:p>
        </p:txBody>
      </p:sp>
    </p:spTree>
    <p:extLst>
      <p:ext uri="{BB962C8B-B14F-4D97-AF65-F5344CB8AC3E}">
        <p14:creationId xmlns:p14="http://schemas.microsoft.com/office/powerpoint/2010/main" val="900410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AB2538-453F-4116-A0FE-5D3EC9C69A60}" type="datetimeFigureOut">
              <a:rPr lang="en-GB" smtClean="0"/>
              <a:t>11/08/2020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2AD46D3-9DEA-4D58-A9C6-65BC726C5C40}" type="slidenum">
              <a:rPr lang="en-GB" smtClean="0"/>
              <a:t>‹#›</a:t>
            </a:fld>
            <a:endParaRPr lang="en-GB"/>
          </a:p>
        </p:txBody>
      </p:sp>
    </p:spTree>
    <p:extLst>
      <p:ext uri="{BB962C8B-B14F-4D97-AF65-F5344CB8AC3E}">
        <p14:creationId xmlns:p14="http://schemas.microsoft.com/office/powerpoint/2010/main" val="827853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AB2538-453F-4116-A0FE-5D3EC9C69A60}" type="datetimeFigureOut">
              <a:rPr lang="en-GB" smtClean="0"/>
              <a:t>11/08/2020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2AD46D3-9DEA-4D58-A9C6-65BC726C5C40}" type="slidenum">
              <a:rPr lang="en-GB" smtClean="0"/>
              <a:t>‹#›</a:t>
            </a:fld>
            <a:endParaRPr lang="en-GB"/>
          </a:p>
        </p:txBody>
      </p:sp>
    </p:spTree>
    <p:extLst>
      <p:ext uri="{BB962C8B-B14F-4D97-AF65-F5344CB8AC3E}">
        <p14:creationId xmlns:p14="http://schemas.microsoft.com/office/powerpoint/2010/main" val="564864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AB2538-453F-4116-A0FE-5D3EC9C69A60}" type="datetimeFigureOut">
              <a:rPr lang="en-GB" smtClean="0"/>
              <a:t>11/08/2020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2AD46D3-9DEA-4D58-A9C6-65BC726C5C40}" type="slidenum">
              <a:rPr lang="en-GB" smtClean="0"/>
              <a:t>‹#›</a:t>
            </a:fld>
            <a:endParaRPr lang="en-GB"/>
          </a:p>
        </p:txBody>
      </p:sp>
    </p:spTree>
    <p:extLst>
      <p:ext uri="{BB962C8B-B14F-4D97-AF65-F5344CB8AC3E}">
        <p14:creationId xmlns:p14="http://schemas.microsoft.com/office/powerpoint/2010/main" val="2054153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5AB2538-453F-4116-A0FE-5D3EC9C69A60}" type="datetimeFigureOut">
              <a:rPr lang="en-GB" smtClean="0"/>
              <a:t>11/08/2020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AD46D3-9DEA-4D58-A9C6-65BC726C5C40}" type="slidenum">
              <a:rPr lang="en-GB" smtClean="0"/>
              <a:t>‹#›</a:t>
            </a:fld>
            <a:endParaRPr lang="en-GB"/>
          </a:p>
        </p:txBody>
      </p:sp>
    </p:spTree>
    <p:extLst>
      <p:ext uri="{BB962C8B-B14F-4D97-AF65-F5344CB8AC3E}">
        <p14:creationId xmlns:p14="http://schemas.microsoft.com/office/powerpoint/2010/main" val="2252486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5AB2538-453F-4116-A0FE-5D3EC9C69A60}" type="datetimeFigureOut">
              <a:rPr lang="en-GB" smtClean="0"/>
              <a:t>11/08/2020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AD46D3-9DEA-4D58-A9C6-65BC726C5C40}" type="slidenum">
              <a:rPr lang="en-GB" smtClean="0"/>
              <a:t>‹#›</a:t>
            </a:fld>
            <a:endParaRPr lang="en-GB"/>
          </a:p>
        </p:txBody>
      </p:sp>
    </p:spTree>
    <p:extLst>
      <p:ext uri="{BB962C8B-B14F-4D97-AF65-F5344CB8AC3E}">
        <p14:creationId xmlns:p14="http://schemas.microsoft.com/office/powerpoint/2010/main" val="156842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5" name="Google Shape;75;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6" name="Google Shape;76;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7" name="Google Shape;77;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AB2538-453F-4116-A0FE-5D3EC9C69A60}" type="datetimeFigureOut">
              <a:rPr lang="en-GB" smtClean="0"/>
              <a:t>11/08/2020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AD46D3-9DEA-4D58-A9C6-65BC726C5C40}" type="slidenum">
              <a:rPr lang="en-GB" smtClean="0"/>
              <a:t>‹#›</a:t>
            </a:fld>
            <a:endParaRPr lang="en-GB"/>
          </a:p>
        </p:txBody>
      </p:sp>
    </p:spTree>
    <p:extLst>
      <p:ext uri="{BB962C8B-B14F-4D97-AF65-F5344CB8AC3E}">
        <p14:creationId xmlns:p14="http://schemas.microsoft.com/office/powerpoint/2010/main" val="770900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AB2538-453F-4116-A0FE-5D3EC9C69A60}" type="datetimeFigureOut">
              <a:rPr lang="en-GB" smtClean="0"/>
              <a:t>11/08/2020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AD46D3-9DEA-4D58-A9C6-65BC726C5C40}" type="slidenum">
              <a:rPr lang="en-GB" smtClean="0"/>
              <a:t>‹#›</a:t>
            </a:fld>
            <a:endParaRPr lang="en-GB"/>
          </a:p>
        </p:txBody>
      </p:sp>
    </p:spTree>
    <p:extLst>
      <p:ext uri="{BB962C8B-B14F-4D97-AF65-F5344CB8AC3E}">
        <p14:creationId xmlns:p14="http://schemas.microsoft.com/office/powerpoint/2010/main" val="374813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0" name="Google Shape;8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sp>
        <p:nvSpPr>
          <p:cNvPr id="82" name="Google Shape;82;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3" name="Google Shape;83;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84" name="Google Shape;8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sp>
        <p:nvSpPr>
          <p:cNvPr id="86" name="Google Shape;86;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7" name="Google Shape;8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8"/>
        <p:cNvGrpSpPr/>
        <p:nvPr/>
      </p:nvGrpSpPr>
      <p:grpSpPr>
        <a:xfrm>
          <a:off x="0" y="0"/>
          <a:ext cx="0" cy="0"/>
          <a:chOff x="0" y="0"/>
          <a:chExt cx="0" cy="0"/>
        </a:xfrm>
      </p:grpSpPr>
      <p:sp>
        <p:nvSpPr>
          <p:cNvPr id="89" name="Google Shape;89;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1" name="Google Shape;91;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2" name="Google Shape;92;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93" name="Google Shape;9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4"/>
        <p:cNvGrpSpPr/>
        <p:nvPr/>
      </p:nvGrpSpPr>
      <p:grpSpPr>
        <a:xfrm>
          <a:off x="0" y="0"/>
          <a:ext cx="0" cy="0"/>
          <a:chOff x="0" y="0"/>
          <a:chExt cx="0" cy="0"/>
        </a:xfrm>
      </p:grpSpPr>
      <p:sp>
        <p:nvSpPr>
          <p:cNvPr id="95" name="Google Shape;95;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96" name="Google Shape;9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7"/>
        <p:cNvGrpSpPr/>
        <p:nvPr/>
      </p:nvGrpSpPr>
      <p:grpSpPr>
        <a:xfrm>
          <a:off x="0" y="0"/>
          <a:ext cx="0" cy="0"/>
          <a:chOff x="0" y="0"/>
          <a:chExt cx="0" cy="0"/>
        </a:xfrm>
      </p:grpSpPr>
      <p:sp>
        <p:nvSpPr>
          <p:cNvPr id="98" name="Google Shape;98;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9" name="Google Shape;99;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00" name="Google Shape;10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60" name="Google Shape;60;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61" name="Google Shape;61;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8/11/2020</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9739502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orbis.stanford.edu/" TargetMode="Externa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xml"/><Relationship Id="rId5" Type="http://schemas.openxmlformats.org/officeDocument/2006/relationships/image" Target="../media/image65.png"/><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BD16532-F81D-4D24-9331-24EB9FD5723F}"/>
              </a:ext>
            </a:extLst>
          </p:cNvPr>
          <p:cNvPicPr>
            <a:picLocks noChangeAspect="1"/>
          </p:cNvPicPr>
          <p:nvPr/>
        </p:nvPicPr>
        <p:blipFill rotWithShape="1">
          <a:blip r:embed="rId2"/>
          <a:srcRect t="29416" r="9090" b="11788"/>
          <a:stretch/>
        </p:blipFill>
        <p:spPr>
          <a:xfrm>
            <a:off x="2642616" y="7"/>
            <a:ext cx="6501384" cy="5143493"/>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6C82A06-6B46-42E9-BB51-376F49BCB62B}"/>
              </a:ext>
            </a:extLst>
          </p:cNvPr>
          <p:cNvSpPr txBox="1"/>
          <p:nvPr/>
        </p:nvSpPr>
        <p:spPr>
          <a:xfrm>
            <a:off x="358486" y="841772"/>
            <a:ext cx="3017520" cy="2403101"/>
          </a:xfrm>
          <a:prstGeom prst="rect">
            <a:avLst/>
          </a:prstGeom>
        </p:spPr>
        <p:txBody>
          <a:bodyPr vert="horz" lIns="91440" tIns="45720" rIns="91440" bIns="45720" rtlCol="0" anchor="b">
            <a:normAutofit/>
          </a:bodyPr>
          <a:lstStyle/>
          <a:p>
            <a:pPr>
              <a:lnSpc>
                <a:spcPct val="90000"/>
              </a:lnSpc>
              <a:spcBef>
                <a:spcPct val="0"/>
              </a:spcBef>
              <a:spcAft>
                <a:spcPts val="450"/>
              </a:spcAft>
              <a:buClrTx/>
            </a:pPr>
            <a:r>
              <a:rPr lang="en-US" sz="3600" kern="1200">
                <a:solidFill>
                  <a:schemeClr val="tx1"/>
                </a:solidFill>
                <a:latin typeface="+mj-lt"/>
                <a:ea typeface="+mj-ea"/>
                <a:cs typeface="+mj-cs"/>
              </a:rPr>
              <a:t>Teaching Roman culture in a reading course</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410190"/>
            <a:ext cx="2983230"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82318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2BC21B-A4A3-4254-85A1-25F905D870E8}"/>
              </a:ext>
            </a:extLst>
          </p:cNvPr>
          <p:cNvPicPr>
            <a:picLocks noChangeAspect="1"/>
          </p:cNvPicPr>
          <p:nvPr/>
        </p:nvPicPr>
        <p:blipFill>
          <a:blip r:embed="rId2"/>
          <a:stretch>
            <a:fillRect/>
          </a:stretch>
        </p:blipFill>
        <p:spPr>
          <a:xfrm>
            <a:off x="1188761" y="482600"/>
            <a:ext cx="6766477" cy="4178299"/>
          </a:xfrm>
          <a:prstGeom prst="rect">
            <a:avLst/>
          </a:prstGeom>
        </p:spPr>
      </p:pic>
    </p:spTree>
    <p:extLst>
      <p:ext uri="{BB962C8B-B14F-4D97-AF65-F5344CB8AC3E}">
        <p14:creationId xmlns:p14="http://schemas.microsoft.com/office/powerpoint/2010/main" val="36446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eace Offering - The Trojan Horse">
            <a:extLst>
              <a:ext uri="{FF2B5EF4-FFF2-40B4-BE49-F238E27FC236}">
                <a16:creationId xmlns:a16="http://schemas.microsoft.com/office/drawing/2014/main" id="{32F6C72E-8B43-4D05-BC06-0EDD98C46CC5}"/>
              </a:ext>
            </a:extLst>
          </p:cNvPr>
          <p:cNvPicPr>
            <a:picLocks noChangeAspect="1" noChangeArrowheads="1"/>
          </p:cNvPicPr>
          <p:nvPr/>
        </p:nvPicPr>
        <p:blipFill>
          <a:blip r:embed="rId2">
            <a:alphaModFix amt="10000"/>
            <a:extLst>
              <a:ext uri="{28A0092B-C50C-407E-A947-70E740481C1C}">
                <a14:useLocalDpi xmlns:a14="http://schemas.microsoft.com/office/drawing/2010/main" val="0"/>
              </a:ext>
            </a:extLst>
          </a:blip>
          <a:srcRect/>
          <a:stretch>
            <a:fillRect/>
          </a:stretch>
        </p:blipFill>
        <p:spPr bwMode="auto">
          <a:xfrm>
            <a:off x="-1" y="0"/>
            <a:ext cx="9144000" cy="68453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6C7A4C-C520-45F0-8A98-B278B31E3D59}"/>
              </a:ext>
            </a:extLst>
          </p:cNvPr>
          <p:cNvSpPr txBox="1"/>
          <p:nvPr/>
        </p:nvSpPr>
        <p:spPr>
          <a:xfrm>
            <a:off x="1083110" y="1294477"/>
            <a:ext cx="6977777" cy="2554545"/>
          </a:xfrm>
          <a:prstGeom prst="rect">
            <a:avLst/>
          </a:prstGeom>
          <a:noFill/>
        </p:spPr>
        <p:txBody>
          <a:bodyPr wrap="square" rtlCol="0">
            <a:spAutoFit/>
          </a:bodyPr>
          <a:lstStyle/>
          <a:p>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quidquid</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id est,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timeo</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Danaos</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dona</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ferentis</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br>
              <a:rPr lang="en-GB" sz="2000" dirty="0">
                <a:latin typeface="Open Sans" panose="020B0606030504020204" pitchFamily="34" charset="0"/>
                <a:ea typeface="Open Sans" panose="020B0606030504020204" pitchFamily="34" charset="0"/>
                <a:cs typeface="Open Sans" panose="020B0606030504020204" pitchFamily="34" charset="0"/>
              </a:rPr>
            </a:b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sic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fatus</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ualidis</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ingentem</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viribus</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hastam</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br>
              <a:rPr lang="en-GB" sz="2000" dirty="0">
                <a:latin typeface="Open Sans" panose="020B0606030504020204" pitchFamily="34" charset="0"/>
                <a:ea typeface="Open Sans" panose="020B0606030504020204" pitchFamily="34" charset="0"/>
                <a:cs typeface="Open Sans" panose="020B0606030504020204" pitchFamily="34" charset="0"/>
              </a:rPr>
            </a:b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 latus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inque</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feri</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curvam</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compagibus</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alvum</a:t>
            </a:r>
            <a:br>
              <a:rPr lang="en-GB" sz="2000" dirty="0">
                <a:latin typeface="Open Sans" panose="020B0606030504020204" pitchFamily="34" charset="0"/>
                <a:ea typeface="Open Sans" panose="020B0606030504020204" pitchFamily="34" charset="0"/>
                <a:cs typeface="Open Sans" panose="020B0606030504020204" pitchFamily="34" charset="0"/>
              </a:rPr>
            </a:b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contorsit</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stetit</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illa</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tremens,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uteroque</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recusso</a:t>
            </a:r>
            <a:br>
              <a:rPr lang="en-GB" sz="2000" dirty="0">
                <a:latin typeface="Open Sans" panose="020B0606030504020204" pitchFamily="34" charset="0"/>
                <a:ea typeface="Open Sans" panose="020B0606030504020204" pitchFamily="34" charset="0"/>
                <a:cs typeface="Open Sans" panose="020B0606030504020204" pitchFamily="34" charset="0"/>
              </a:rPr>
            </a:b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insonuere</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cavae</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gemitumque</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dedere</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cavernae</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br>
              <a:rPr lang="en-GB" sz="2000" dirty="0">
                <a:latin typeface="Open Sans" panose="020B0606030504020204" pitchFamily="34" charset="0"/>
                <a:ea typeface="Open Sans" panose="020B0606030504020204" pitchFamily="34" charset="0"/>
                <a:cs typeface="Open Sans" panose="020B0606030504020204" pitchFamily="34" charset="0"/>
              </a:rPr>
            </a:b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si</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fata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deum</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si</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mens</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non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laeva</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fuisset</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br>
              <a:rPr lang="en-GB" sz="2000" dirty="0">
                <a:latin typeface="Open Sans" panose="020B0606030504020204" pitchFamily="34" charset="0"/>
                <a:ea typeface="Open Sans" panose="020B0606030504020204" pitchFamily="34" charset="0"/>
                <a:cs typeface="Open Sans" panose="020B0606030504020204" pitchFamily="34" charset="0"/>
              </a:rPr>
            </a:b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impulerat</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ferro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Argolicas</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foedare</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latebras,               </a:t>
            </a:r>
            <a:br>
              <a:rPr lang="en-GB" sz="2000" dirty="0">
                <a:latin typeface="Open Sans" panose="020B0606030504020204" pitchFamily="34" charset="0"/>
                <a:ea typeface="Open Sans" panose="020B0606030504020204" pitchFamily="34" charset="0"/>
                <a:cs typeface="Open Sans" panose="020B0606030504020204" pitchFamily="34" charset="0"/>
              </a:rPr>
            </a:b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Troiaque</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nunc</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staret</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Priamique</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arx</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alta</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20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maneres</a:t>
            </a: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47655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AA0AE-4C26-4D87-9D7E-2B9D6669597B}"/>
              </a:ext>
            </a:extLst>
          </p:cNvPr>
          <p:cNvSpPr txBox="1"/>
          <p:nvPr/>
        </p:nvSpPr>
        <p:spPr>
          <a:xfrm>
            <a:off x="557212" y="1160402"/>
            <a:ext cx="7900988" cy="2822696"/>
          </a:xfrm>
          <a:prstGeom prst="rect">
            <a:avLst/>
          </a:prstGeom>
          <a:noFill/>
        </p:spPr>
        <p:txBody>
          <a:bodyPr wrap="square">
            <a:spAutoFit/>
          </a:bodyPr>
          <a:lstStyle/>
          <a:p>
            <a:pPr>
              <a:lnSpc>
                <a:spcPct val="107000"/>
              </a:lnSpc>
              <a:spcAft>
                <a:spcPts val="800"/>
              </a:spcAft>
            </a:pPr>
            <a:r>
              <a:rPr lang="en-GB" sz="1400" dirty="0">
                <a:effectLst/>
                <a:latin typeface="Open Sans" panose="020B0606030504020204" pitchFamily="34" charset="0"/>
                <a:ea typeface="Calibri" panose="020F0502020204030204" pitchFamily="34" charset="0"/>
                <a:cs typeface="Times New Roman" panose="02020603050405020304" pitchFamily="18" charset="0"/>
              </a:rPr>
              <a:t>Meanwhile the old couple noticed that, as soon as the mixing bowl was empty, it refilled itself, unaided, and the wine appeared of its own accord. They were fearful at this strange and astonishing sight, and timidly Baucis and Philemon murmured a prayer, their palms upwards, and begged the gods’ forgiveness for the meal, and their un-preparedness. </a:t>
            </a:r>
          </a:p>
          <a:p>
            <a:pPr>
              <a:lnSpc>
                <a:spcPct val="107000"/>
              </a:lnSpc>
              <a:spcAft>
                <a:spcPts val="800"/>
              </a:spcAft>
            </a:pPr>
            <a:r>
              <a:rPr lang="en-GB" sz="1400" dirty="0">
                <a:effectLst/>
                <a:latin typeface="Open Sans" panose="020B0606030504020204" pitchFamily="34" charset="0"/>
                <a:ea typeface="Calibri" panose="020F0502020204030204" pitchFamily="34" charset="0"/>
                <a:cs typeface="Times New Roman" panose="02020603050405020304" pitchFamily="18" charset="0"/>
              </a:rPr>
              <a:t>They had a goose, the guard for their tiny cottage: as hosts they prepared to sacrifice it for their divine guests. But, quick-winged, it wore the old people out and, for a long time, escaped them, at last appearing to take refuge with the gods themselves. </a:t>
            </a:r>
          </a:p>
          <a:p>
            <a:pPr>
              <a:lnSpc>
                <a:spcPct val="107000"/>
              </a:lnSpc>
              <a:spcAft>
                <a:spcPts val="800"/>
              </a:spcAft>
            </a:pPr>
            <a:r>
              <a:rPr lang="en-GB" sz="1400" dirty="0">
                <a:effectLst/>
                <a:latin typeface="Open Sans" panose="020B0606030504020204" pitchFamily="34" charset="0"/>
                <a:ea typeface="Calibri" panose="020F0502020204030204" pitchFamily="34" charset="0"/>
                <a:cs typeface="Times New Roman" panose="02020603050405020304" pitchFamily="18" charset="0"/>
              </a:rPr>
              <a:t>Then the heaven-born ones told them not to kill it. “We are gods,” they said, “and this neighbourhood will receive just punishment for its impiety, but to you we grant exemption from that evil. Just leave your house, and accompany our steps, as we climb that steep mountainside together.”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7967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B14F89-9B20-4A26-8A52-2A83E5C0136D}"/>
              </a:ext>
            </a:extLst>
          </p:cNvPr>
          <p:cNvPicPr>
            <a:picLocks noChangeAspect="1"/>
          </p:cNvPicPr>
          <p:nvPr/>
        </p:nvPicPr>
        <p:blipFill>
          <a:blip r:embed="rId2"/>
          <a:stretch>
            <a:fillRect/>
          </a:stretch>
        </p:blipFill>
        <p:spPr>
          <a:xfrm>
            <a:off x="482600" y="578168"/>
            <a:ext cx="8178799" cy="3987163"/>
          </a:xfrm>
          <a:prstGeom prst="rect">
            <a:avLst/>
          </a:prstGeom>
        </p:spPr>
      </p:pic>
    </p:spTree>
    <p:extLst>
      <p:ext uri="{BB962C8B-B14F-4D97-AF65-F5344CB8AC3E}">
        <p14:creationId xmlns:p14="http://schemas.microsoft.com/office/powerpoint/2010/main" val="2050884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7B163F6-9F20-45BD-8C00-2E8CEA31D0A0}"/>
              </a:ext>
            </a:extLst>
          </p:cNvPr>
          <p:cNvPicPr>
            <a:picLocks noChangeAspect="1"/>
          </p:cNvPicPr>
          <p:nvPr/>
        </p:nvPicPr>
        <p:blipFill rotWithShape="1">
          <a:blip r:embed="rId2"/>
          <a:srcRect r="18988" b="9090"/>
          <a:stretch/>
        </p:blipFill>
        <p:spPr>
          <a:xfrm>
            <a:off x="2642616" y="10"/>
            <a:ext cx="6501384" cy="5143490"/>
          </a:xfrm>
          <a:prstGeom prst="rect">
            <a:avLst/>
          </a:prstGeom>
        </p:spPr>
      </p:pic>
      <p:sp>
        <p:nvSpPr>
          <p:cNvPr id="30" name="Rectangle 2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6C82A06-6B46-42E9-BB51-376F49BCB62B}"/>
              </a:ext>
            </a:extLst>
          </p:cNvPr>
          <p:cNvSpPr txBox="1"/>
          <p:nvPr/>
        </p:nvSpPr>
        <p:spPr>
          <a:xfrm>
            <a:off x="358485" y="841772"/>
            <a:ext cx="3017520" cy="2403100"/>
          </a:xfrm>
          <a:prstGeom prst="rect">
            <a:avLst/>
          </a:prstGeom>
        </p:spPr>
        <p:txBody>
          <a:bodyPr vert="horz" lIns="91440" tIns="45720" rIns="91440" bIns="45720" rtlCol="0" anchor="b">
            <a:normAutofit/>
          </a:bodyPr>
          <a:lstStyle/>
          <a:p>
            <a:pPr>
              <a:lnSpc>
                <a:spcPct val="90000"/>
              </a:lnSpc>
              <a:spcBef>
                <a:spcPct val="0"/>
              </a:spcBef>
              <a:spcAft>
                <a:spcPts val="450"/>
              </a:spcAft>
              <a:buClrTx/>
            </a:pPr>
            <a:r>
              <a:rPr lang="en-US" sz="3600" kern="1200">
                <a:solidFill>
                  <a:schemeClr val="tx1"/>
                </a:solidFill>
                <a:latin typeface="+mj-lt"/>
                <a:ea typeface="+mj-ea"/>
                <a:cs typeface="+mj-cs"/>
              </a:rPr>
              <a:t>Using images</a:t>
            </a: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410190"/>
            <a:ext cx="2983230"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21915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3B745D6-10F3-4DEC-A2F9-2F8B5C1AC2CF}"/>
              </a:ext>
            </a:extLst>
          </p:cNvPr>
          <p:cNvPicPr>
            <a:picLocks noChangeAspect="1"/>
          </p:cNvPicPr>
          <p:nvPr/>
        </p:nvPicPr>
        <p:blipFill>
          <a:blip r:embed="rId2"/>
          <a:stretch>
            <a:fillRect/>
          </a:stretch>
        </p:blipFill>
        <p:spPr>
          <a:xfrm>
            <a:off x="1418566" y="482600"/>
            <a:ext cx="6306867" cy="4178299"/>
          </a:xfrm>
          <a:prstGeom prst="rect">
            <a:avLst/>
          </a:prstGeom>
        </p:spPr>
      </p:pic>
    </p:spTree>
    <p:extLst>
      <p:ext uri="{BB962C8B-B14F-4D97-AF65-F5344CB8AC3E}">
        <p14:creationId xmlns:p14="http://schemas.microsoft.com/office/powerpoint/2010/main" val="684396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4EDE06-2BBE-41E8-AFF1-04D1005FC09D}"/>
              </a:ext>
            </a:extLst>
          </p:cNvPr>
          <p:cNvPicPr>
            <a:picLocks noChangeAspect="1"/>
          </p:cNvPicPr>
          <p:nvPr/>
        </p:nvPicPr>
        <p:blipFill>
          <a:blip r:embed="rId2"/>
          <a:stretch>
            <a:fillRect/>
          </a:stretch>
        </p:blipFill>
        <p:spPr>
          <a:xfrm>
            <a:off x="1335882" y="426911"/>
            <a:ext cx="6399128" cy="4255421"/>
          </a:xfrm>
          <a:prstGeom prst="rect">
            <a:avLst/>
          </a:prstGeom>
        </p:spPr>
      </p:pic>
    </p:spTree>
    <p:extLst>
      <p:ext uri="{BB962C8B-B14F-4D97-AF65-F5344CB8AC3E}">
        <p14:creationId xmlns:p14="http://schemas.microsoft.com/office/powerpoint/2010/main" val="1653851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A8B0C3-AEAF-41D1-BC4D-F7AADEB3F569}"/>
              </a:ext>
            </a:extLst>
          </p:cNvPr>
          <p:cNvPicPr>
            <a:picLocks noChangeAspect="1"/>
          </p:cNvPicPr>
          <p:nvPr/>
        </p:nvPicPr>
        <p:blipFill rotWithShape="1">
          <a:blip r:embed="rId2"/>
          <a:srcRect t="5081"/>
          <a:stretch/>
        </p:blipFill>
        <p:spPr>
          <a:xfrm>
            <a:off x="20" y="961"/>
            <a:ext cx="9143980" cy="5142539"/>
          </a:xfrm>
          <a:prstGeom prst="rect">
            <a:avLst/>
          </a:prstGeom>
        </p:spPr>
      </p:pic>
    </p:spTree>
    <p:extLst>
      <p:ext uri="{BB962C8B-B14F-4D97-AF65-F5344CB8AC3E}">
        <p14:creationId xmlns:p14="http://schemas.microsoft.com/office/powerpoint/2010/main" val="2622615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A9D954-32E1-490C-B547-A773CDD4E48A}"/>
              </a:ext>
            </a:extLst>
          </p:cNvPr>
          <p:cNvPicPr>
            <a:picLocks noChangeAspect="1"/>
          </p:cNvPicPr>
          <p:nvPr/>
        </p:nvPicPr>
        <p:blipFill>
          <a:blip r:embed="rId2"/>
          <a:stretch>
            <a:fillRect/>
          </a:stretch>
        </p:blipFill>
        <p:spPr>
          <a:xfrm>
            <a:off x="0" y="506533"/>
            <a:ext cx="9144000" cy="4130433"/>
          </a:xfrm>
          <a:prstGeom prst="rect">
            <a:avLst/>
          </a:prstGeom>
        </p:spPr>
      </p:pic>
    </p:spTree>
    <p:extLst>
      <p:ext uri="{BB962C8B-B14F-4D97-AF65-F5344CB8AC3E}">
        <p14:creationId xmlns:p14="http://schemas.microsoft.com/office/powerpoint/2010/main" val="1565203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D7254E-2F94-427A-A3A2-46754710F2E3}"/>
              </a:ext>
            </a:extLst>
          </p:cNvPr>
          <p:cNvPicPr>
            <a:picLocks noChangeAspect="1"/>
          </p:cNvPicPr>
          <p:nvPr/>
        </p:nvPicPr>
        <p:blipFill>
          <a:blip r:embed="rId2"/>
          <a:stretch>
            <a:fillRect/>
          </a:stretch>
        </p:blipFill>
        <p:spPr>
          <a:xfrm>
            <a:off x="2282521" y="482600"/>
            <a:ext cx="4578957" cy="4178299"/>
          </a:xfrm>
          <a:prstGeom prst="rect">
            <a:avLst/>
          </a:prstGeom>
        </p:spPr>
      </p:pic>
    </p:spTree>
    <p:extLst>
      <p:ext uri="{BB962C8B-B14F-4D97-AF65-F5344CB8AC3E}">
        <p14:creationId xmlns:p14="http://schemas.microsoft.com/office/powerpoint/2010/main" val="3044068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53A2C-4096-49E8-9EFA-80B5F6D391FF}"/>
              </a:ext>
            </a:extLst>
          </p:cNvPr>
          <p:cNvSpPr>
            <a:spLocks noGrp="1"/>
          </p:cNvSpPr>
          <p:nvPr>
            <p:ph type="title"/>
          </p:nvPr>
        </p:nvSpPr>
        <p:spPr/>
        <p:txBody>
          <a:bodyPr/>
          <a:lstStyle/>
          <a:p>
            <a:r>
              <a:rPr lang="en-GB" dirty="0"/>
              <a:t>Roman culture</a:t>
            </a:r>
          </a:p>
        </p:txBody>
      </p:sp>
      <p:sp>
        <p:nvSpPr>
          <p:cNvPr id="3" name="Content Placeholder 2">
            <a:extLst>
              <a:ext uri="{FF2B5EF4-FFF2-40B4-BE49-F238E27FC236}">
                <a16:creationId xmlns:a16="http://schemas.microsoft.com/office/drawing/2014/main" id="{B530A0F0-7D6C-4CA6-9A41-ECBB5495CB3C}"/>
              </a:ext>
            </a:extLst>
          </p:cNvPr>
          <p:cNvSpPr>
            <a:spLocks noGrp="1"/>
          </p:cNvSpPr>
          <p:nvPr>
            <p:ph idx="1"/>
          </p:nvPr>
        </p:nvSpPr>
        <p:spPr/>
        <p:txBody>
          <a:bodyPr/>
          <a:lstStyle/>
          <a:p>
            <a:r>
              <a:rPr lang="en-GB" dirty="0"/>
              <a:t>Background</a:t>
            </a:r>
          </a:p>
          <a:p>
            <a:r>
              <a:rPr lang="en-GB" dirty="0"/>
              <a:t>Paralinguistic</a:t>
            </a:r>
          </a:p>
          <a:p>
            <a:r>
              <a:rPr lang="en-GB" dirty="0"/>
              <a:t>Cultural context</a:t>
            </a:r>
          </a:p>
          <a:p>
            <a:pPr marL="0" indent="0">
              <a:buNone/>
            </a:pPr>
            <a:endParaRPr lang="en-GB" dirty="0"/>
          </a:p>
          <a:p>
            <a:r>
              <a:rPr lang="en-GB" dirty="0"/>
              <a:t>Foreground</a:t>
            </a:r>
          </a:p>
          <a:p>
            <a:r>
              <a:rPr lang="en-GB" dirty="0"/>
              <a:t>Language as a tool for understanding culture</a:t>
            </a:r>
          </a:p>
          <a:p>
            <a:r>
              <a:rPr lang="en-GB" dirty="0"/>
              <a:t>Culture as the focus</a:t>
            </a:r>
          </a:p>
          <a:p>
            <a:endParaRPr lang="en-GB" dirty="0"/>
          </a:p>
        </p:txBody>
      </p:sp>
    </p:spTree>
    <p:extLst>
      <p:ext uri="{BB962C8B-B14F-4D97-AF65-F5344CB8AC3E}">
        <p14:creationId xmlns:p14="http://schemas.microsoft.com/office/powerpoint/2010/main" val="20760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9E32DD-DA57-438C-AEC6-54974DE47F5A}"/>
              </a:ext>
            </a:extLst>
          </p:cNvPr>
          <p:cNvPicPr>
            <a:picLocks noChangeAspect="1"/>
          </p:cNvPicPr>
          <p:nvPr/>
        </p:nvPicPr>
        <p:blipFill>
          <a:blip r:embed="rId2"/>
          <a:stretch>
            <a:fillRect/>
          </a:stretch>
        </p:blipFill>
        <p:spPr>
          <a:xfrm>
            <a:off x="2149797" y="482600"/>
            <a:ext cx="4844404" cy="4178299"/>
          </a:xfrm>
          <a:prstGeom prst="rect">
            <a:avLst/>
          </a:prstGeom>
        </p:spPr>
      </p:pic>
    </p:spTree>
    <p:extLst>
      <p:ext uri="{BB962C8B-B14F-4D97-AF65-F5344CB8AC3E}">
        <p14:creationId xmlns:p14="http://schemas.microsoft.com/office/powerpoint/2010/main" val="3157247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7C2F3E-7E3E-4D66-ADE0-A343E77DE3D5}"/>
              </a:ext>
            </a:extLst>
          </p:cNvPr>
          <p:cNvPicPr>
            <a:picLocks noChangeAspect="1"/>
          </p:cNvPicPr>
          <p:nvPr/>
        </p:nvPicPr>
        <p:blipFill>
          <a:blip r:embed="rId2"/>
          <a:stretch>
            <a:fillRect/>
          </a:stretch>
        </p:blipFill>
        <p:spPr>
          <a:xfrm>
            <a:off x="2503741" y="482600"/>
            <a:ext cx="4136516" cy="4178299"/>
          </a:xfrm>
          <a:prstGeom prst="rect">
            <a:avLst/>
          </a:prstGeom>
        </p:spPr>
      </p:pic>
    </p:spTree>
    <p:extLst>
      <p:ext uri="{BB962C8B-B14F-4D97-AF65-F5344CB8AC3E}">
        <p14:creationId xmlns:p14="http://schemas.microsoft.com/office/powerpoint/2010/main" val="1612162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430552-58E8-4163-81DB-B4CF3B138231}"/>
              </a:ext>
            </a:extLst>
          </p:cNvPr>
          <p:cNvPicPr>
            <a:picLocks noChangeAspect="1"/>
          </p:cNvPicPr>
          <p:nvPr/>
        </p:nvPicPr>
        <p:blipFill>
          <a:blip r:embed="rId2"/>
          <a:stretch>
            <a:fillRect/>
          </a:stretch>
        </p:blipFill>
        <p:spPr>
          <a:xfrm>
            <a:off x="554404" y="482600"/>
            <a:ext cx="8035190" cy="4178299"/>
          </a:xfrm>
          <a:prstGeom prst="rect">
            <a:avLst/>
          </a:prstGeom>
        </p:spPr>
      </p:pic>
    </p:spTree>
    <p:extLst>
      <p:ext uri="{BB962C8B-B14F-4D97-AF65-F5344CB8AC3E}">
        <p14:creationId xmlns:p14="http://schemas.microsoft.com/office/powerpoint/2010/main" val="259300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53ECD4-784C-49E4-94C0-506631162FB3}"/>
              </a:ext>
            </a:extLst>
          </p:cNvPr>
          <p:cNvPicPr>
            <a:picLocks noChangeAspect="1"/>
          </p:cNvPicPr>
          <p:nvPr/>
        </p:nvPicPr>
        <p:blipFill>
          <a:blip r:embed="rId2"/>
          <a:stretch>
            <a:fillRect/>
          </a:stretch>
        </p:blipFill>
        <p:spPr>
          <a:xfrm>
            <a:off x="1927506" y="482600"/>
            <a:ext cx="5288986" cy="4178299"/>
          </a:xfrm>
          <a:prstGeom prst="rect">
            <a:avLst/>
          </a:prstGeom>
        </p:spPr>
      </p:pic>
    </p:spTree>
    <p:extLst>
      <p:ext uri="{BB962C8B-B14F-4D97-AF65-F5344CB8AC3E}">
        <p14:creationId xmlns:p14="http://schemas.microsoft.com/office/powerpoint/2010/main" val="2840034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F90F1F-E319-4349-9B9B-6156CBF059B3}"/>
              </a:ext>
            </a:extLst>
          </p:cNvPr>
          <p:cNvPicPr>
            <a:picLocks noChangeAspect="1"/>
          </p:cNvPicPr>
          <p:nvPr/>
        </p:nvPicPr>
        <p:blipFill>
          <a:blip r:embed="rId2"/>
          <a:stretch>
            <a:fillRect/>
          </a:stretch>
        </p:blipFill>
        <p:spPr>
          <a:xfrm>
            <a:off x="482600" y="649732"/>
            <a:ext cx="8178799" cy="3844035"/>
          </a:xfrm>
          <a:prstGeom prst="rect">
            <a:avLst/>
          </a:prstGeom>
        </p:spPr>
      </p:pic>
    </p:spTree>
    <p:extLst>
      <p:ext uri="{BB962C8B-B14F-4D97-AF65-F5344CB8AC3E}">
        <p14:creationId xmlns:p14="http://schemas.microsoft.com/office/powerpoint/2010/main" val="960197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6F4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AC5A875-788E-4BBB-B219-26A3D5651BA2}"/>
              </a:ext>
            </a:extLst>
          </p:cNvPr>
          <p:cNvPicPr>
            <a:picLocks noChangeAspect="1"/>
          </p:cNvPicPr>
          <p:nvPr/>
        </p:nvPicPr>
        <p:blipFill>
          <a:blip r:embed="rId2"/>
          <a:stretch>
            <a:fillRect/>
          </a:stretch>
        </p:blipFill>
        <p:spPr>
          <a:xfrm>
            <a:off x="482600" y="1089342"/>
            <a:ext cx="8178799" cy="2964814"/>
          </a:xfrm>
          <a:prstGeom prst="rect">
            <a:avLst/>
          </a:prstGeom>
        </p:spPr>
      </p:pic>
    </p:spTree>
    <p:extLst>
      <p:ext uri="{BB962C8B-B14F-4D97-AF65-F5344CB8AC3E}">
        <p14:creationId xmlns:p14="http://schemas.microsoft.com/office/powerpoint/2010/main" val="1486348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606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292067E-2537-4CCB-8C69-914BA257D948}"/>
              </a:ext>
            </a:extLst>
          </p:cNvPr>
          <p:cNvPicPr>
            <a:picLocks noChangeAspect="1"/>
          </p:cNvPicPr>
          <p:nvPr/>
        </p:nvPicPr>
        <p:blipFill>
          <a:blip r:embed="rId2"/>
          <a:stretch>
            <a:fillRect/>
          </a:stretch>
        </p:blipFill>
        <p:spPr>
          <a:xfrm>
            <a:off x="2848451" y="482600"/>
            <a:ext cx="3447096" cy="4178299"/>
          </a:xfrm>
          <a:prstGeom prst="rect">
            <a:avLst/>
          </a:prstGeom>
        </p:spPr>
      </p:pic>
    </p:spTree>
    <p:extLst>
      <p:ext uri="{BB962C8B-B14F-4D97-AF65-F5344CB8AC3E}">
        <p14:creationId xmlns:p14="http://schemas.microsoft.com/office/powerpoint/2010/main" val="1471458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1B339-FC37-4D76-9B02-C18EBE1655A6}"/>
              </a:ext>
            </a:extLst>
          </p:cNvPr>
          <p:cNvPicPr>
            <a:picLocks noChangeAspect="1"/>
          </p:cNvPicPr>
          <p:nvPr/>
        </p:nvPicPr>
        <p:blipFill>
          <a:blip r:embed="rId2"/>
          <a:stretch>
            <a:fillRect/>
          </a:stretch>
        </p:blipFill>
        <p:spPr>
          <a:xfrm>
            <a:off x="4667897" y="0"/>
            <a:ext cx="4094455" cy="5143500"/>
          </a:xfrm>
          <a:prstGeom prst="rect">
            <a:avLst/>
          </a:prstGeom>
        </p:spPr>
      </p:pic>
      <p:pic>
        <p:nvPicPr>
          <p:cNvPr id="4" name="Picture 3">
            <a:extLst>
              <a:ext uri="{FF2B5EF4-FFF2-40B4-BE49-F238E27FC236}">
                <a16:creationId xmlns:a16="http://schemas.microsoft.com/office/drawing/2014/main" id="{B812F614-185F-4FF1-8EF9-10D820E3D85B}"/>
              </a:ext>
            </a:extLst>
          </p:cNvPr>
          <p:cNvPicPr>
            <a:picLocks noChangeAspect="1"/>
          </p:cNvPicPr>
          <p:nvPr/>
        </p:nvPicPr>
        <p:blipFill>
          <a:blip r:embed="rId3"/>
          <a:stretch>
            <a:fillRect/>
          </a:stretch>
        </p:blipFill>
        <p:spPr>
          <a:xfrm>
            <a:off x="583728" y="0"/>
            <a:ext cx="4084169" cy="5143500"/>
          </a:xfrm>
          <a:prstGeom prst="rect">
            <a:avLst/>
          </a:prstGeom>
        </p:spPr>
      </p:pic>
    </p:spTree>
    <p:extLst>
      <p:ext uri="{BB962C8B-B14F-4D97-AF65-F5344CB8AC3E}">
        <p14:creationId xmlns:p14="http://schemas.microsoft.com/office/powerpoint/2010/main" val="476029885"/>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525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CB86779-6795-42CB-9A41-A40CEDAA42C8}"/>
              </a:ext>
            </a:extLst>
          </p:cNvPr>
          <p:cNvPicPr>
            <a:picLocks noChangeAspect="1"/>
          </p:cNvPicPr>
          <p:nvPr/>
        </p:nvPicPr>
        <p:blipFill>
          <a:blip r:embed="rId2"/>
          <a:stretch>
            <a:fillRect/>
          </a:stretch>
        </p:blipFill>
        <p:spPr>
          <a:xfrm>
            <a:off x="2895457" y="482600"/>
            <a:ext cx="3353084" cy="4178299"/>
          </a:xfrm>
          <a:prstGeom prst="rect">
            <a:avLst/>
          </a:prstGeom>
        </p:spPr>
      </p:pic>
    </p:spTree>
    <p:extLst>
      <p:ext uri="{BB962C8B-B14F-4D97-AF65-F5344CB8AC3E}">
        <p14:creationId xmlns:p14="http://schemas.microsoft.com/office/powerpoint/2010/main" val="56127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896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DC0ADA7-44D0-4252-826D-FED8FEDFC81C}"/>
              </a:ext>
            </a:extLst>
          </p:cNvPr>
          <p:cNvPicPr>
            <a:picLocks noChangeAspect="1"/>
          </p:cNvPicPr>
          <p:nvPr/>
        </p:nvPicPr>
        <p:blipFill>
          <a:blip r:embed="rId2"/>
          <a:stretch>
            <a:fillRect/>
          </a:stretch>
        </p:blipFill>
        <p:spPr>
          <a:xfrm>
            <a:off x="2900680" y="482600"/>
            <a:ext cx="3342639" cy="4178299"/>
          </a:xfrm>
          <a:prstGeom prst="rect">
            <a:avLst/>
          </a:prstGeom>
        </p:spPr>
      </p:pic>
    </p:spTree>
    <p:extLst>
      <p:ext uri="{BB962C8B-B14F-4D97-AF65-F5344CB8AC3E}">
        <p14:creationId xmlns:p14="http://schemas.microsoft.com/office/powerpoint/2010/main" val="1816617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EXCLUSIVE: Baldwin Street to be closed to through-traffic among ...">
            <a:extLst>
              <a:ext uri="{FF2B5EF4-FFF2-40B4-BE49-F238E27FC236}">
                <a16:creationId xmlns:a16="http://schemas.microsoft.com/office/drawing/2014/main" id="{410FEFCD-0178-4D7B-86C8-50698853DA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2" r="33401" b="5999"/>
          <a:stretch/>
        </p:blipFill>
        <p:spPr bwMode="auto">
          <a:xfrm>
            <a:off x="2642616" y="10"/>
            <a:ext cx="6501384" cy="51434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87992F-56D7-4580-B8AB-D8C47B7A79B6}"/>
              </a:ext>
            </a:extLst>
          </p:cNvPr>
          <p:cNvSpPr>
            <a:spLocks noGrp="1"/>
          </p:cNvSpPr>
          <p:nvPr>
            <p:ph type="title"/>
          </p:nvPr>
        </p:nvSpPr>
        <p:spPr>
          <a:xfrm>
            <a:off x="358485" y="841772"/>
            <a:ext cx="3017520" cy="2403100"/>
          </a:xfrm>
        </p:spPr>
        <p:txBody>
          <a:bodyPr vert="horz" lIns="91440" tIns="45720" rIns="91440" bIns="45720" rtlCol="0" anchor="b">
            <a:normAutofit/>
          </a:bodyPr>
          <a:lstStyle/>
          <a:p>
            <a:pPr defTabSz="914400"/>
            <a:r>
              <a:rPr lang="en-US" sz="3600"/>
              <a:t>via</a:t>
            </a:r>
          </a:p>
        </p:txBody>
      </p:sp>
      <p:sp>
        <p:nvSpPr>
          <p:cNvPr id="139"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410190"/>
            <a:ext cx="2983230"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477696"/>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665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7AD7CAA-2E0A-4929-A561-4DD9C1123708}"/>
              </a:ext>
            </a:extLst>
          </p:cNvPr>
          <p:cNvPicPr>
            <a:picLocks noChangeAspect="1"/>
          </p:cNvPicPr>
          <p:nvPr/>
        </p:nvPicPr>
        <p:blipFill>
          <a:blip r:embed="rId2"/>
          <a:stretch>
            <a:fillRect/>
          </a:stretch>
        </p:blipFill>
        <p:spPr>
          <a:xfrm>
            <a:off x="482600" y="997330"/>
            <a:ext cx="8178799" cy="3148838"/>
          </a:xfrm>
          <a:prstGeom prst="rect">
            <a:avLst/>
          </a:prstGeom>
        </p:spPr>
      </p:pic>
    </p:spTree>
    <p:extLst>
      <p:ext uri="{BB962C8B-B14F-4D97-AF65-F5344CB8AC3E}">
        <p14:creationId xmlns:p14="http://schemas.microsoft.com/office/powerpoint/2010/main" val="2441027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86779-6795-42CB-9A41-A40CEDAA42C8}"/>
              </a:ext>
            </a:extLst>
          </p:cNvPr>
          <p:cNvPicPr>
            <a:picLocks noChangeAspect="1"/>
          </p:cNvPicPr>
          <p:nvPr/>
        </p:nvPicPr>
        <p:blipFill>
          <a:blip r:embed="rId2"/>
          <a:stretch>
            <a:fillRect/>
          </a:stretch>
        </p:blipFill>
        <p:spPr>
          <a:xfrm>
            <a:off x="2895457" y="482600"/>
            <a:ext cx="3353084" cy="4178299"/>
          </a:xfrm>
          <a:prstGeom prst="rect">
            <a:avLst/>
          </a:prstGeom>
        </p:spPr>
      </p:pic>
    </p:spTree>
    <p:extLst>
      <p:ext uri="{BB962C8B-B14F-4D97-AF65-F5344CB8AC3E}">
        <p14:creationId xmlns:p14="http://schemas.microsoft.com/office/powerpoint/2010/main" val="649545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6D5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FA8CC43-752C-4DEA-82EF-9623D7B322A4}"/>
              </a:ext>
            </a:extLst>
          </p:cNvPr>
          <p:cNvPicPr>
            <a:picLocks noChangeAspect="1"/>
          </p:cNvPicPr>
          <p:nvPr/>
        </p:nvPicPr>
        <p:blipFill>
          <a:blip r:embed="rId2"/>
          <a:stretch>
            <a:fillRect/>
          </a:stretch>
        </p:blipFill>
        <p:spPr>
          <a:xfrm>
            <a:off x="482600" y="1334706"/>
            <a:ext cx="8178799" cy="2474086"/>
          </a:xfrm>
          <a:prstGeom prst="rect">
            <a:avLst/>
          </a:prstGeom>
        </p:spPr>
      </p:pic>
    </p:spTree>
    <p:extLst>
      <p:ext uri="{BB962C8B-B14F-4D97-AF65-F5344CB8AC3E}">
        <p14:creationId xmlns:p14="http://schemas.microsoft.com/office/powerpoint/2010/main" val="3811290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C82A06-6B46-42E9-BB51-376F49BCB62B}"/>
              </a:ext>
            </a:extLst>
          </p:cNvPr>
          <p:cNvSpPr txBox="1"/>
          <p:nvPr/>
        </p:nvSpPr>
        <p:spPr>
          <a:xfrm>
            <a:off x="603504" y="2490644"/>
            <a:ext cx="3393730" cy="1557250"/>
          </a:xfrm>
          <a:prstGeom prst="rect">
            <a:avLst/>
          </a:prstGeom>
        </p:spPr>
        <p:txBody>
          <a:bodyPr vert="horz" lIns="91440" tIns="45720" rIns="91440" bIns="45720" rtlCol="0" anchor="t">
            <a:normAutofit/>
          </a:bodyPr>
          <a:lstStyle/>
          <a:p>
            <a:pPr>
              <a:lnSpc>
                <a:spcPct val="90000"/>
              </a:lnSpc>
              <a:spcBef>
                <a:spcPct val="0"/>
              </a:spcBef>
              <a:spcAft>
                <a:spcPts val="450"/>
              </a:spcAft>
              <a:buClrTx/>
            </a:pPr>
            <a:r>
              <a:rPr lang="en-US" sz="3600" kern="1200">
                <a:solidFill>
                  <a:schemeClr val="tx1"/>
                </a:solidFill>
                <a:latin typeface="+mj-lt"/>
                <a:ea typeface="+mj-ea"/>
                <a:cs typeface="+mj-cs"/>
              </a:rPr>
              <a:t>The story as a source</a:t>
            </a:r>
            <a:endParaRPr lang="en-US" sz="3600" kern="1200" dirty="0">
              <a:solidFill>
                <a:schemeClr val="tx1"/>
              </a:solidFill>
              <a:latin typeface="+mj-lt"/>
              <a:ea typeface="+mj-ea"/>
              <a:cs typeface="+mj-cs"/>
            </a:endParaRPr>
          </a:p>
        </p:txBody>
      </p:sp>
      <p:sp>
        <p:nvSpPr>
          <p:cNvPr id="26" name="Freeform: Shape 19">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2984" y="285750"/>
            <a:ext cx="4751016" cy="485775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AA68B07-246A-4DCB-8988-CC0A3102894A}"/>
              </a:ext>
            </a:extLst>
          </p:cNvPr>
          <p:cNvPicPr>
            <a:picLocks noChangeAspect="1"/>
          </p:cNvPicPr>
          <p:nvPr/>
        </p:nvPicPr>
        <p:blipFill rotWithShape="1">
          <a:blip r:embed="rId2"/>
          <a:srcRect r="16180" b="-3"/>
          <a:stretch/>
        </p:blipFill>
        <p:spPr>
          <a:xfrm>
            <a:off x="4515814" y="408582"/>
            <a:ext cx="4628186" cy="4734919"/>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2343143228"/>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482601"/>
            <a:ext cx="8178800" cy="41782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677DA6E-D059-41B7-97EC-284696B406DE}"/>
              </a:ext>
            </a:extLst>
          </p:cNvPr>
          <p:cNvPicPr>
            <a:picLocks noChangeAspect="1"/>
          </p:cNvPicPr>
          <p:nvPr/>
        </p:nvPicPr>
        <p:blipFill>
          <a:blip r:embed="rId2"/>
          <a:stretch>
            <a:fillRect/>
          </a:stretch>
        </p:blipFill>
        <p:spPr>
          <a:xfrm>
            <a:off x="840357" y="1310017"/>
            <a:ext cx="7463281" cy="2518856"/>
          </a:xfrm>
          <a:prstGeom prst="rect">
            <a:avLst/>
          </a:prstGeom>
        </p:spPr>
      </p:pic>
    </p:spTree>
    <p:extLst>
      <p:ext uri="{BB962C8B-B14F-4D97-AF65-F5344CB8AC3E}">
        <p14:creationId xmlns:p14="http://schemas.microsoft.com/office/powerpoint/2010/main" val="2248023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625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C941505-B061-48AD-9756-535208A47869}"/>
              </a:ext>
            </a:extLst>
          </p:cNvPr>
          <p:cNvPicPr>
            <a:picLocks noChangeAspect="1"/>
          </p:cNvPicPr>
          <p:nvPr/>
        </p:nvPicPr>
        <p:blipFill>
          <a:blip r:embed="rId2"/>
          <a:stretch>
            <a:fillRect/>
          </a:stretch>
        </p:blipFill>
        <p:spPr>
          <a:xfrm>
            <a:off x="482600" y="813307"/>
            <a:ext cx="8178799" cy="3516884"/>
          </a:xfrm>
          <a:prstGeom prst="rect">
            <a:avLst/>
          </a:prstGeom>
        </p:spPr>
      </p:pic>
    </p:spTree>
    <p:extLst>
      <p:ext uri="{BB962C8B-B14F-4D97-AF65-F5344CB8AC3E}">
        <p14:creationId xmlns:p14="http://schemas.microsoft.com/office/powerpoint/2010/main" val="787567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6F4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5C749F4-59F1-4F24-B830-3B7A8BB9A77C}"/>
              </a:ext>
            </a:extLst>
          </p:cNvPr>
          <p:cNvPicPr>
            <a:picLocks noChangeAspect="1"/>
          </p:cNvPicPr>
          <p:nvPr/>
        </p:nvPicPr>
        <p:blipFill>
          <a:blip r:embed="rId2"/>
          <a:stretch>
            <a:fillRect/>
          </a:stretch>
        </p:blipFill>
        <p:spPr>
          <a:xfrm>
            <a:off x="2832783" y="482600"/>
            <a:ext cx="3478433" cy="4178299"/>
          </a:xfrm>
          <a:prstGeom prst="rect">
            <a:avLst/>
          </a:prstGeom>
        </p:spPr>
      </p:pic>
    </p:spTree>
    <p:extLst>
      <p:ext uri="{BB962C8B-B14F-4D97-AF65-F5344CB8AC3E}">
        <p14:creationId xmlns:p14="http://schemas.microsoft.com/office/powerpoint/2010/main" val="226184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D99145-8352-422C-8C10-F49E15BAB373}"/>
              </a:ext>
            </a:extLst>
          </p:cNvPr>
          <p:cNvPicPr>
            <a:picLocks noChangeAspect="1"/>
          </p:cNvPicPr>
          <p:nvPr/>
        </p:nvPicPr>
        <p:blipFill>
          <a:blip r:embed="rId2"/>
          <a:stretch>
            <a:fillRect/>
          </a:stretch>
        </p:blipFill>
        <p:spPr>
          <a:xfrm>
            <a:off x="1477487" y="0"/>
            <a:ext cx="6189025" cy="5143500"/>
          </a:xfrm>
          <a:prstGeom prst="rect">
            <a:avLst/>
          </a:prstGeom>
        </p:spPr>
      </p:pic>
    </p:spTree>
    <p:extLst>
      <p:ext uri="{BB962C8B-B14F-4D97-AF65-F5344CB8AC3E}">
        <p14:creationId xmlns:p14="http://schemas.microsoft.com/office/powerpoint/2010/main" val="475889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CF4BB0-8D14-4837-9213-8A2ECDA9EDEA}"/>
              </a:ext>
            </a:extLst>
          </p:cNvPr>
          <p:cNvPicPr>
            <a:picLocks noChangeAspect="1"/>
          </p:cNvPicPr>
          <p:nvPr/>
        </p:nvPicPr>
        <p:blipFill>
          <a:blip r:embed="rId2"/>
          <a:stretch>
            <a:fillRect/>
          </a:stretch>
        </p:blipFill>
        <p:spPr>
          <a:xfrm>
            <a:off x="572210" y="0"/>
            <a:ext cx="7999580" cy="5143500"/>
          </a:xfrm>
          <a:prstGeom prst="rect">
            <a:avLst/>
          </a:prstGeom>
        </p:spPr>
      </p:pic>
    </p:spTree>
    <p:extLst>
      <p:ext uri="{BB962C8B-B14F-4D97-AF65-F5344CB8AC3E}">
        <p14:creationId xmlns:p14="http://schemas.microsoft.com/office/powerpoint/2010/main" val="2792010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4420A1-57BE-490C-9085-B0BB4BF77683}"/>
              </a:ext>
            </a:extLst>
          </p:cNvPr>
          <p:cNvPicPr>
            <a:picLocks noChangeAspect="1"/>
          </p:cNvPicPr>
          <p:nvPr/>
        </p:nvPicPr>
        <p:blipFill>
          <a:blip r:embed="rId2"/>
          <a:stretch>
            <a:fillRect/>
          </a:stretch>
        </p:blipFill>
        <p:spPr>
          <a:xfrm>
            <a:off x="2444122" y="0"/>
            <a:ext cx="4255755" cy="5143500"/>
          </a:xfrm>
          <a:prstGeom prst="rect">
            <a:avLst/>
          </a:prstGeom>
        </p:spPr>
      </p:pic>
    </p:spTree>
    <p:extLst>
      <p:ext uri="{BB962C8B-B14F-4D97-AF65-F5344CB8AC3E}">
        <p14:creationId xmlns:p14="http://schemas.microsoft.com/office/powerpoint/2010/main" val="3420703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4A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E430552-58E8-4163-81DB-B4CF3B138231}"/>
              </a:ext>
            </a:extLst>
          </p:cNvPr>
          <p:cNvPicPr>
            <a:picLocks noChangeAspect="1"/>
          </p:cNvPicPr>
          <p:nvPr/>
        </p:nvPicPr>
        <p:blipFill>
          <a:blip r:embed="rId2"/>
          <a:stretch>
            <a:fillRect/>
          </a:stretch>
        </p:blipFill>
        <p:spPr>
          <a:xfrm>
            <a:off x="554404" y="482600"/>
            <a:ext cx="8035190" cy="4178299"/>
          </a:xfrm>
          <a:prstGeom prst="rect">
            <a:avLst/>
          </a:prstGeom>
        </p:spPr>
      </p:pic>
    </p:spTree>
    <p:extLst>
      <p:ext uri="{BB962C8B-B14F-4D97-AF65-F5344CB8AC3E}">
        <p14:creationId xmlns:p14="http://schemas.microsoft.com/office/powerpoint/2010/main" val="2165204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C68841-F8E2-46C0-8D54-5E0E288CA18B}"/>
              </a:ext>
            </a:extLst>
          </p:cNvPr>
          <p:cNvPicPr>
            <a:picLocks noChangeAspect="1"/>
          </p:cNvPicPr>
          <p:nvPr/>
        </p:nvPicPr>
        <p:blipFill>
          <a:blip r:embed="rId2"/>
          <a:stretch>
            <a:fillRect/>
          </a:stretch>
        </p:blipFill>
        <p:spPr>
          <a:xfrm>
            <a:off x="1133071" y="482600"/>
            <a:ext cx="6877859" cy="4178300"/>
          </a:xfrm>
          <a:prstGeom prst="rect">
            <a:avLst/>
          </a:prstGeom>
        </p:spPr>
      </p:pic>
    </p:spTree>
    <p:extLst>
      <p:ext uri="{BB962C8B-B14F-4D97-AF65-F5344CB8AC3E}">
        <p14:creationId xmlns:p14="http://schemas.microsoft.com/office/powerpoint/2010/main" val="1609216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4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F9FE66-6365-4B8F-9E49-E76EC91EBE82}"/>
              </a:ext>
            </a:extLst>
          </p:cNvPr>
          <p:cNvPicPr>
            <a:picLocks noChangeAspect="1"/>
          </p:cNvPicPr>
          <p:nvPr/>
        </p:nvPicPr>
        <p:blipFill rotWithShape="1">
          <a:blip r:embed="rId2"/>
          <a:srcRect l="12931" t="9091" r="34498"/>
          <a:stretch/>
        </p:blipFill>
        <p:spPr>
          <a:xfrm>
            <a:off x="2642616" y="10"/>
            <a:ext cx="6501384" cy="5143490"/>
          </a:xfrm>
          <a:prstGeom prst="rect">
            <a:avLst/>
          </a:prstGeom>
        </p:spPr>
      </p:pic>
      <p:sp>
        <p:nvSpPr>
          <p:cNvPr id="58" name="Rectangle 5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6C82A06-6B46-42E9-BB51-376F49BCB62B}"/>
              </a:ext>
            </a:extLst>
          </p:cNvPr>
          <p:cNvSpPr txBox="1"/>
          <p:nvPr/>
        </p:nvSpPr>
        <p:spPr>
          <a:xfrm>
            <a:off x="358485" y="841772"/>
            <a:ext cx="3017520" cy="2403100"/>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450"/>
              </a:spcAft>
              <a:buClrTx/>
              <a:buSzTx/>
              <a:tabLst/>
              <a:defRPr/>
            </a:pPr>
            <a:r>
              <a:rPr kumimoji="0" lang="en-US" sz="3600" b="0" i="0" u="none" strike="noStrike" kern="1200" cap="none" spc="0" normalizeH="0" baseline="0" noProof="0">
                <a:ln>
                  <a:noFill/>
                </a:ln>
                <a:solidFill>
                  <a:schemeClr val="tx1"/>
                </a:solidFill>
                <a:effectLst/>
                <a:uLnTx/>
                <a:uFillTx/>
                <a:latin typeface="+mj-lt"/>
                <a:ea typeface="+mj-ea"/>
                <a:cs typeface="+mj-cs"/>
                <a:sym typeface="Arial"/>
              </a:rPr>
              <a:t>Using primary and secondary sources</a:t>
            </a:r>
            <a:endParaRPr kumimoji="0" lang="en-US" sz="3600" b="0" i="0" u="none" strike="noStrike" kern="1200" cap="none" spc="0" normalizeH="0" baseline="0" noProof="0" dirty="0">
              <a:ln>
                <a:noFill/>
              </a:ln>
              <a:solidFill>
                <a:schemeClr val="tx1"/>
              </a:solidFill>
              <a:effectLst/>
              <a:uLnTx/>
              <a:uFillTx/>
              <a:latin typeface="+mj-lt"/>
              <a:ea typeface="+mj-ea"/>
              <a:cs typeface="+mj-cs"/>
              <a:sym typeface="Arial"/>
            </a:endParaRPr>
          </a:p>
        </p:txBody>
      </p:sp>
      <p:sp>
        <p:nvSpPr>
          <p:cNvPr id="59" name="Rectangle 5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6" name="Rectangle 5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410190"/>
            <a:ext cx="2983230"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564551"/>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907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E47FB61-F606-4A29-A0C6-E849EFDFA3EE}"/>
              </a:ext>
            </a:extLst>
          </p:cNvPr>
          <p:cNvPicPr>
            <a:picLocks noChangeAspect="1"/>
          </p:cNvPicPr>
          <p:nvPr/>
        </p:nvPicPr>
        <p:blipFill>
          <a:blip r:embed="rId2"/>
          <a:stretch>
            <a:fillRect/>
          </a:stretch>
        </p:blipFill>
        <p:spPr>
          <a:xfrm>
            <a:off x="2900680" y="482600"/>
            <a:ext cx="3342638" cy="4178299"/>
          </a:xfrm>
          <a:prstGeom prst="rect">
            <a:avLst/>
          </a:prstGeom>
        </p:spPr>
      </p:pic>
    </p:spTree>
    <p:extLst>
      <p:ext uri="{BB962C8B-B14F-4D97-AF65-F5344CB8AC3E}">
        <p14:creationId xmlns:p14="http://schemas.microsoft.com/office/powerpoint/2010/main" val="1456453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51435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9C9A43FE-477E-4D5D-BAE6-752D281253CD}"/>
              </a:ext>
            </a:extLst>
          </p:cNvPr>
          <p:cNvPicPr>
            <a:picLocks noChangeAspect="1"/>
          </p:cNvPicPr>
          <p:nvPr/>
        </p:nvPicPr>
        <p:blipFill rotWithShape="1">
          <a:blip r:embed="rId2"/>
          <a:srcRect t="33348" r="-2" b="7472"/>
          <a:stretch/>
        </p:blipFill>
        <p:spPr>
          <a:xfrm>
            <a:off x="1095447" y="10"/>
            <a:ext cx="6953105" cy="51434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224925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444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FF02C2E-3D12-4A53-9DBD-4AFAAE2BF6B2}"/>
              </a:ext>
            </a:extLst>
          </p:cNvPr>
          <p:cNvPicPr>
            <a:picLocks noChangeAspect="1"/>
          </p:cNvPicPr>
          <p:nvPr/>
        </p:nvPicPr>
        <p:blipFill>
          <a:blip r:embed="rId2"/>
          <a:stretch>
            <a:fillRect/>
          </a:stretch>
        </p:blipFill>
        <p:spPr>
          <a:xfrm>
            <a:off x="2874566" y="482600"/>
            <a:ext cx="3394867" cy="4178299"/>
          </a:xfrm>
          <a:prstGeom prst="rect">
            <a:avLst/>
          </a:prstGeom>
        </p:spPr>
      </p:pic>
    </p:spTree>
    <p:extLst>
      <p:ext uri="{BB962C8B-B14F-4D97-AF65-F5344CB8AC3E}">
        <p14:creationId xmlns:p14="http://schemas.microsoft.com/office/powerpoint/2010/main" val="3034521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445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45D84CA-F8F2-49B5-8D79-0FA11B40D273}"/>
              </a:ext>
            </a:extLst>
          </p:cNvPr>
          <p:cNvPicPr>
            <a:picLocks noChangeAspect="1"/>
          </p:cNvPicPr>
          <p:nvPr/>
        </p:nvPicPr>
        <p:blipFill>
          <a:blip r:embed="rId2"/>
          <a:stretch>
            <a:fillRect/>
          </a:stretch>
        </p:blipFill>
        <p:spPr>
          <a:xfrm>
            <a:off x="2952909" y="482600"/>
            <a:ext cx="3238181" cy="4178299"/>
          </a:xfrm>
          <a:prstGeom prst="rect">
            <a:avLst/>
          </a:prstGeom>
        </p:spPr>
      </p:pic>
    </p:spTree>
    <p:extLst>
      <p:ext uri="{BB962C8B-B14F-4D97-AF65-F5344CB8AC3E}">
        <p14:creationId xmlns:p14="http://schemas.microsoft.com/office/powerpoint/2010/main" val="1083371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503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DC02696-B768-4FD2-8464-0F93E94D417D}"/>
              </a:ext>
            </a:extLst>
          </p:cNvPr>
          <p:cNvPicPr>
            <a:picLocks noChangeAspect="1"/>
          </p:cNvPicPr>
          <p:nvPr/>
        </p:nvPicPr>
        <p:blipFill>
          <a:blip r:embed="rId2"/>
          <a:stretch>
            <a:fillRect/>
          </a:stretch>
        </p:blipFill>
        <p:spPr>
          <a:xfrm>
            <a:off x="482600" y="486156"/>
            <a:ext cx="8178799" cy="4171187"/>
          </a:xfrm>
          <a:prstGeom prst="rect">
            <a:avLst/>
          </a:prstGeom>
        </p:spPr>
      </p:pic>
    </p:spTree>
    <p:extLst>
      <p:ext uri="{BB962C8B-B14F-4D97-AF65-F5344CB8AC3E}">
        <p14:creationId xmlns:p14="http://schemas.microsoft.com/office/powerpoint/2010/main" val="1763124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D738B7-95C5-40A6-8631-6280867D4DB5}"/>
              </a:ext>
            </a:extLst>
          </p:cNvPr>
          <p:cNvPicPr>
            <a:picLocks noChangeAspect="1"/>
          </p:cNvPicPr>
          <p:nvPr/>
        </p:nvPicPr>
        <p:blipFill>
          <a:blip r:embed="rId2"/>
          <a:stretch>
            <a:fillRect/>
          </a:stretch>
        </p:blipFill>
        <p:spPr>
          <a:xfrm>
            <a:off x="1171575" y="1404937"/>
            <a:ext cx="6800850" cy="2333625"/>
          </a:xfrm>
          <a:prstGeom prst="rect">
            <a:avLst/>
          </a:prstGeom>
        </p:spPr>
      </p:pic>
    </p:spTree>
    <p:extLst>
      <p:ext uri="{BB962C8B-B14F-4D97-AF65-F5344CB8AC3E}">
        <p14:creationId xmlns:p14="http://schemas.microsoft.com/office/powerpoint/2010/main" val="1771816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585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4984749-A3ED-4D8E-98B7-06DBE00C74FF}"/>
              </a:ext>
            </a:extLst>
          </p:cNvPr>
          <p:cNvPicPr>
            <a:picLocks noChangeAspect="1"/>
          </p:cNvPicPr>
          <p:nvPr/>
        </p:nvPicPr>
        <p:blipFill>
          <a:blip r:embed="rId2"/>
          <a:stretch>
            <a:fillRect/>
          </a:stretch>
        </p:blipFill>
        <p:spPr>
          <a:xfrm>
            <a:off x="1215936" y="482600"/>
            <a:ext cx="6712127" cy="4178299"/>
          </a:xfrm>
          <a:prstGeom prst="rect">
            <a:avLst/>
          </a:prstGeom>
        </p:spPr>
      </p:pic>
    </p:spTree>
    <p:extLst>
      <p:ext uri="{BB962C8B-B14F-4D97-AF65-F5344CB8AC3E}">
        <p14:creationId xmlns:p14="http://schemas.microsoft.com/office/powerpoint/2010/main" val="996729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098" name="Picture 2" descr="World map from Australian perspective. Putting the North on top is ...">
            <a:extLst>
              <a:ext uri="{FF2B5EF4-FFF2-40B4-BE49-F238E27FC236}">
                <a16:creationId xmlns:a16="http://schemas.microsoft.com/office/drawing/2014/main" id="{DAF84796-2B82-43F4-98B7-057EE80715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011" r="2" b="2"/>
          <a:stretch/>
        </p:blipFill>
        <p:spPr bwMode="auto">
          <a:xfrm>
            <a:off x="241299" y="241299"/>
            <a:ext cx="8661401" cy="4660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70572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0C59FB-95E9-40CC-9D88-2DBBB6ECC9DB}"/>
              </a:ext>
            </a:extLst>
          </p:cNvPr>
          <p:cNvPicPr>
            <a:picLocks noChangeAspect="1"/>
          </p:cNvPicPr>
          <p:nvPr/>
        </p:nvPicPr>
        <p:blipFill rotWithShape="1">
          <a:blip r:embed="rId2"/>
          <a:srcRect t="9091" r="23297" b="-2"/>
          <a:stretch/>
        </p:blipFill>
        <p:spPr>
          <a:xfrm>
            <a:off x="2642616" y="10"/>
            <a:ext cx="6501384" cy="5143490"/>
          </a:xfrm>
          <a:prstGeom prst="rect">
            <a:avLst/>
          </a:prstGeom>
        </p:spPr>
      </p:pic>
      <p:sp>
        <p:nvSpPr>
          <p:cNvPr id="84" name="Rectangle 8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87992F-56D7-4580-B8AB-D8C47B7A79B6}"/>
              </a:ext>
            </a:extLst>
          </p:cNvPr>
          <p:cNvSpPr>
            <a:spLocks noGrp="1"/>
          </p:cNvSpPr>
          <p:nvPr>
            <p:ph type="title"/>
          </p:nvPr>
        </p:nvSpPr>
        <p:spPr>
          <a:xfrm>
            <a:off x="358485" y="841772"/>
            <a:ext cx="3017520" cy="2403100"/>
          </a:xfrm>
        </p:spPr>
        <p:txBody>
          <a:bodyPr vert="horz" lIns="91440" tIns="45720" rIns="91440" bIns="45720" rtlCol="0" anchor="b">
            <a:normAutofit/>
          </a:bodyPr>
          <a:lstStyle/>
          <a:p>
            <a:pPr defTabSz="914400"/>
            <a:r>
              <a:rPr lang="en-US" sz="3600"/>
              <a:t>mercator</a:t>
            </a:r>
            <a:endParaRPr lang="en-US" sz="3600" dirty="0"/>
          </a:p>
        </p:txBody>
      </p:sp>
      <p:sp>
        <p:nvSpPr>
          <p:cNvPr id="86" name="Rectangle 8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8" name="Rectangle 8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410190"/>
            <a:ext cx="2983230"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99571"/>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233586"/>
            <a:ext cx="3249230" cy="4634664"/>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BE3EC-06C4-42C2-A330-F743308021F2}"/>
              </a:ext>
            </a:extLst>
          </p:cNvPr>
          <p:cNvSpPr>
            <a:spLocks noGrp="1"/>
          </p:cNvSpPr>
          <p:nvPr>
            <p:ph type="title"/>
          </p:nvPr>
        </p:nvSpPr>
        <p:spPr>
          <a:xfrm>
            <a:off x="557212" y="557213"/>
            <a:ext cx="2607469" cy="3721893"/>
          </a:xfrm>
        </p:spPr>
        <p:txBody>
          <a:bodyPr vert="horz" lIns="91440" tIns="45720" rIns="91440" bIns="45720" rtlCol="0" anchor="ctr">
            <a:normAutofit/>
          </a:bodyPr>
          <a:lstStyle/>
          <a:p>
            <a:pPr algn="ctr" defTabSz="914400"/>
            <a:r>
              <a:rPr lang="en-US" sz="3600" kern="1200">
                <a:solidFill>
                  <a:srgbClr val="FFFFFF"/>
                </a:solidFill>
                <a:latin typeface="+mj-lt"/>
                <a:ea typeface="+mj-ea"/>
                <a:cs typeface="+mj-cs"/>
              </a:rPr>
              <a:t>If this were the only source…</a:t>
            </a:r>
          </a:p>
        </p:txBody>
      </p:sp>
      <p:pic>
        <p:nvPicPr>
          <p:cNvPr id="4" name="Picture 3">
            <a:extLst>
              <a:ext uri="{FF2B5EF4-FFF2-40B4-BE49-F238E27FC236}">
                <a16:creationId xmlns:a16="http://schemas.microsoft.com/office/drawing/2014/main" id="{85F74BBE-4B3B-44DD-BF79-EB33376E1594}"/>
              </a:ext>
            </a:extLst>
          </p:cNvPr>
          <p:cNvPicPr>
            <a:picLocks noChangeAspect="1"/>
          </p:cNvPicPr>
          <p:nvPr/>
        </p:nvPicPr>
        <p:blipFill>
          <a:blip r:embed="rId2"/>
          <a:stretch>
            <a:fillRect/>
          </a:stretch>
        </p:blipFill>
        <p:spPr>
          <a:xfrm>
            <a:off x="4150238" y="369429"/>
            <a:ext cx="4345415" cy="4410597"/>
          </a:xfrm>
          <a:prstGeom prst="rect">
            <a:avLst/>
          </a:prstGeom>
        </p:spPr>
      </p:pic>
    </p:spTree>
    <p:extLst>
      <p:ext uri="{BB962C8B-B14F-4D97-AF65-F5344CB8AC3E}">
        <p14:creationId xmlns:p14="http://schemas.microsoft.com/office/powerpoint/2010/main" val="3945753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10C09-ACF0-480B-880D-AC7B21F4DE0D}"/>
              </a:ext>
            </a:extLst>
          </p:cNvPr>
          <p:cNvSpPr>
            <a:spLocks noGrp="1"/>
          </p:cNvSpPr>
          <p:nvPr>
            <p:ph type="title"/>
          </p:nvPr>
        </p:nvSpPr>
        <p:spPr/>
        <p:txBody>
          <a:bodyPr/>
          <a:lstStyle/>
          <a:p>
            <a:r>
              <a:rPr lang="en-GB" dirty="0"/>
              <a:t>The Research</a:t>
            </a:r>
          </a:p>
        </p:txBody>
      </p:sp>
      <p:sp>
        <p:nvSpPr>
          <p:cNvPr id="3" name="Text Placeholder 2">
            <a:extLst>
              <a:ext uri="{FF2B5EF4-FFF2-40B4-BE49-F238E27FC236}">
                <a16:creationId xmlns:a16="http://schemas.microsoft.com/office/drawing/2014/main" id="{515D065B-BB14-475E-9B83-145B966B5867}"/>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562253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2469C2-A6DF-4EE2-95E2-53E0A4B4CBF8}"/>
              </a:ext>
            </a:extLst>
          </p:cNvPr>
          <p:cNvPicPr>
            <a:picLocks noChangeAspect="1"/>
          </p:cNvPicPr>
          <p:nvPr/>
        </p:nvPicPr>
        <p:blipFill>
          <a:blip r:embed="rId2"/>
          <a:stretch>
            <a:fillRect/>
          </a:stretch>
        </p:blipFill>
        <p:spPr>
          <a:xfrm>
            <a:off x="2514600" y="0"/>
            <a:ext cx="4114800" cy="5143500"/>
          </a:xfrm>
          <a:prstGeom prst="rect">
            <a:avLst/>
          </a:prstGeom>
        </p:spPr>
      </p:pic>
    </p:spTree>
    <p:extLst>
      <p:ext uri="{BB962C8B-B14F-4D97-AF65-F5344CB8AC3E}">
        <p14:creationId xmlns:p14="http://schemas.microsoft.com/office/powerpoint/2010/main" val="42028642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C48331-6D95-4BF4-9756-2F8191B93E67}"/>
              </a:ext>
            </a:extLst>
          </p:cNvPr>
          <p:cNvPicPr>
            <a:picLocks noChangeAspect="1"/>
          </p:cNvPicPr>
          <p:nvPr/>
        </p:nvPicPr>
        <p:blipFill>
          <a:blip r:embed="rId2"/>
          <a:stretch>
            <a:fillRect/>
          </a:stretch>
        </p:blipFill>
        <p:spPr>
          <a:xfrm>
            <a:off x="975122" y="222332"/>
            <a:ext cx="7193756" cy="4114800"/>
          </a:xfrm>
          <a:prstGeom prst="rect">
            <a:avLst/>
          </a:prstGeom>
        </p:spPr>
      </p:pic>
    </p:spTree>
    <p:extLst>
      <p:ext uri="{BB962C8B-B14F-4D97-AF65-F5344CB8AC3E}">
        <p14:creationId xmlns:p14="http://schemas.microsoft.com/office/powerpoint/2010/main" val="34634781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1F0F04-F442-4DE6-98AE-2B3665BB1D6D}"/>
              </a:ext>
            </a:extLst>
          </p:cNvPr>
          <p:cNvPicPr>
            <a:picLocks noChangeAspect="1"/>
          </p:cNvPicPr>
          <p:nvPr/>
        </p:nvPicPr>
        <p:blipFill>
          <a:blip r:embed="rId2"/>
          <a:stretch>
            <a:fillRect/>
          </a:stretch>
        </p:blipFill>
        <p:spPr>
          <a:xfrm>
            <a:off x="1660294" y="482600"/>
            <a:ext cx="5823413" cy="4178300"/>
          </a:xfrm>
          <a:prstGeom prst="rect">
            <a:avLst/>
          </a:prstGeom>
        </p:spPr>
      </p:pic>
    </p:spTree>
    <p:extLst>
      <p:ext uri="{BB962C8B-B14F-4D97-AF65-F5344CB8AC3E}">
        <p14:creationId xmlns:p14="http://schemas.microsoft.com/office/powerpoint/2010/main" val="3146706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hlinkClick r:id="rId2"/>
            <a:extLst>
              <a:ext uri="{FF2B5EF4-FFF2-40B4-BE49-F238E27FC236}">
                <a16:creationId xmlns:a16="http://schemas.microsoft.com/office/drawing/2014/main" id="{146B1EB4-ABB1-4EDE-BC4E-0F720393AC31}"/>
              </a:ext>
            </a:extLst>
          </p:cNvPr>
          <p:cNvPicPr>
            <a:picLocks noChangeAspect="1"/>
          </p:cNvPicPr>
          <p:nvPr/>
        </p:nvPicPr>
        <p:blipFill rotWithShape="1">
          <a:blip r:embed="rId3"/>
          <a:srcRect l="6621" r="3338" b="2"/>
          <a:stretch/>
        </p:blipFill>
        <p:spPr>
          <a:xfrm>
            <a:off x="482600" y="482600"/>
            <a:ext cx="8178800" cy="4178300"/>
          </a:xfrm>
          <a:prstGeom prst="rect">
            <a:avLst/>
          </a:prstGeom>
        </p:spPr>
      </p:pic>
    </p:spTree>
    <p:extLst>
      <p:ext uri="{BB962C8B-B14F-4D97-AF65-F5344CB8AC3E}">
        <p14:creationId xmlns:p14="http://schemas.microsoft.com/office/powerpoint/2010/main" val="13446961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2683BE-BA10-4A60-9906-AAF5D8C6553E}"/>
              </a:ext>
            </a:extLst>
          </p:cNvPr>
          <p:cNvPicPr>
            <a:picLocks noChangeAspect="1"/>
          </p:cNvPicPr>
          <p:nvPr/>
        </p:nvPicPr>
        <p:blipFill>
          <a:blip r:embed="rId2"/>
          <a:stretch>
            <a:fillRect/>
          </a:stretch>
        </p:blipFill>
        <p:spPr>
          <a:xfrm>
            <a:off x="2412688" y="846074"/>
            <a:ext cx="4324148" cy="3448508"/>
          </a:xfrm>
          <a:prstGeom prst="rect">
            <a:avLst/>
          </a:prstGeom>
        </p:spPr>
      </p:pic>
    </p:spTree>
    <p:extLst>
      <p:ext uri="{BB962C8B-B14F-4D97-AF65-F5344CB8AC3E}">
        <p14:creationId xmlns:p14="http://schemas.microsoft.com/office/powerpoint/2010/main" val="27340518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water, indoor, boat&#10;&#10;Description automatically generated">
            <a:extLst>
              <a:ext uri="{FF2B5EF4-FFF2-40B4-BE49-F238E27FC236}">
                <a16:creationId xmlns:a16="http://schemas.microsoft.com/office/drawing/2014/main" id="{61A94236-9921-45F4-8D2B-FED88DF060EA}"/>
              </a:ext>
            </a:extLst>
          </p:cNvPr>
          <p:cNvPicPr>
            <a:picLocks noChangeAspect="1"/>
          </p:cNvPicPr>
          <p:nvPr/>
        </p:nvPicPr>
        <p:blipFill rotWithShape="1">
          <a:blip r:embed="rId2">
            <a:extLst>
              <a:ext uri="{28A0092B-C50C-407E-A947-70E740481C1C}">
                <a14:useLocalDpi xmlns:a14="http://schemas.microsoft.com/office/drawing/2010/main" val="0"/>
              </a:ext>
            </a:extLst>
          </a:blip>
          <a:srcRect t="10416" b="14584"/>
          <a:stretch/>
        </p:blipFill>
        <p:spPr>
          <a:xfrm>
            <a:off x="15" y="7"/>
            <a:ext cx="9143985" cy="5143493"/>
          </a:xfrm>
          <a:prstGeom prst="rect">
            <a:avLst/>
          </a:prstGeom>
        </p:spPr>
      </p:pic>
    </p:spTree>
    <p:extLst>
      <p:ext uri="{BB962C8B-B14F-4D97-AF65-F5344CB8AC3E}">
        <p14:creationId xmlns:p14="http://schemas.microsoft.com/office/powerpoint/2010/main" val="22921120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6CD97-F2BB-49D0-B0C7-99A7ACB56D08}"/>
              </a:ext>
            </a:extLst>
          </p:cNvPr>
          <p:cNvPicPr>
            <a:picLocks noChangeAspect="1"/>
          </p:cNvPicPr>
          <p:nvPr/>
        </p:nvPicPr>
        <p:blipFill rotWithShape="1">
          <a:blip r:embed="rId2"/>
          <a:srcRect t="1880" r="1" b="9659"/>
          <a:stretch/>
        </p:blipFill>
        <p:spPr>
          <a:xfrm>
            <a:off x="482600" y="482600"/>
            <a:ext cx="8178800" cy="4178300"/>
          </a:xfrm>
          <a:prstGeom prst="rect">
            <a:avLst/>
          </a:prstGeom>
        </p:spPr>
      </p:pic>
    </p:spTree>
    <p:extLst>
      <p:ext uri="{BB962C8B-B14F-4D97-AF65-F5344CB8AC3E}">
        <p14:creationId xmlns:p14="http://schemas.microsoft.com/office/powerpoint/2010/main" val="18122076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DA9BFF-51BC-4497-9EC5-3CADB7E10EC7}"/>
              </a:ext>
            </a:extLst>
          </p:cNvPr>
          <p:cNvPicPr>
            <a:picLocks noChangeAspect="1"/>
          </p:cNvPicPr>
          <p:nvPr/>
        </p:nvPicPr>
        <p:blipFill>
          <a:blip r:embed="rId2"/>
          <a:stretch>
            <a:fillRect/>
          </a:stretch>
        </p:blipFill>
        <p:spPr>
          <a:xfrm>
            <a:off x="1022985" y="1134399"/>
            <a:ext cx="7098030" cy="2874702"/>
          </a:xfrm>
          <a:prstGeom prst="rect">
            <a:avLst/>
          </a:prstGeom>
        </p:spPr>
      </p:pic>
    </p:spTree>
    <p:extLst>
      <p:ext uri="{BB962C8B-B14F-4D97-AF65-F5344CB8AC3E}">
        <p14:creationId xmlns:p14="http://schemas.microsoft.com/office/powerpoint/2010/main" val="1561361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8C36C10-FB0C-4617-ACE6-0489CF859D55}"/>
              </a:ext>
            </a:extLst>
          </p:cNvPr>
          <p:cNvPicPr>
            <a:picLocks noChangeAspect="1"/>
          </p:cNvPicPr>
          <p:nvPr/>
        </p:nvPicPr>
        <p:blipFill rotWithShape="1">
          <a:blip r:embed="rId2"/>
          <a:srcRect r="9092" b="13348"/>
          <a:stretch/>
        </p:blipFill>
        <p:spPr>
          <a:xfrm>
            <a:off x="2642616" y="10"/>
            <a:ext cx="6501384" cy="5143490"/>
          </a:xfrm>
          <a:prstGeom prst="rect">
            <a:avLst/>
          </a:prstGeom>
        </p:spPr>
      </p:pic>
      <p:sp>
        <p:nvSpPr>
          <p:cNvPr id="95" name="Rectangle 9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87992F-56D7-4580-B8AB-D8C47B7A79B6}"/>
              </a:ext>
            </a:extLst>
          </p:cNvPr>
          <p:cNvSpPr>
            <a:spLocks noGrp="1"/>
          </p:cNvSpPr>
          <p:nvPr>
            <p:ph type="title"/>
          </p:nvPr>
        </p:nvSpPr>
        <p:spPr>
          <a:xfrm>
            <a:off x="358485" y="841772"/>
            <a:ext cx="3017520" cy="2403100"/>
          </a:xfrm>
        </p:spPr>
        <p:txBody>
          <a:bodyPr vert="horz" lIns="91440" tIns="45720" rIns="91440" bIns="45720" rtlCol="0" anchor="b">
            <a:normAutofit/>
          </a:bodyPr>
          <a:lstStyle/>
          <a:p>
            <a:pPr defTabSz="914400"/>
            <a:r>
              <a:rPr lang="en-US" sz="3600"/>
              <a:t>mercator</a:t>
            </a:r>
            <a:endParaRPr lang="en-US" sz="3600" dirty="0"/>
          </a:p>
        </p:txBody>
      </p:sp>
      <p:sp>
        <p:nvSpPr>
          <p:cNvPr id="97" name="Rectangle 9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9" name="Rectangle 9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410190"/>
            <a:ext cx="2983230"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751838"/>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9D5387-B0EA-44CE-98C6-335BF29A508D}"/>
              </a:ext>
            </a:extLst>
          </p:cNvPr>
          <p:cNvPicPr>
            <a:picLocks noChangeAspect="1"/>
          </p:cNvPicPr>
          <p:nvPr/>
        </p:nvPicPr>
        <p:blipFill>
          <a:blip r:embed="rId2"/>
          <a:stretch>
            <a:fillRect/>
          </a:stretch>
        </p:blipFill>
        <p:spPr>
          <a:xfrm>
            <a:off x="482600" y="711074"/>
            <a:ext cx="8178800" cy="3721353"/>
          </a:xfrm>
          <a:prstGeom prst="rect">
            <a:avLst/>
          </a:prstGeom>
        </p:spPr>
      </p:pic>
    </p:spTree>
    <p:extLst>
      <p:ext uri="{BB962C8B-B14F-4D97-AF65-F5344CB8AC3E}">
        <p14:creationId xmlns:p14="http://schemas.microsoft.com/office/powerpoint/2010/main" val="31224993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80B5EB-F9A6-42BC-8254-F1585D30109E}"/>
              </a:ext>
            </a:extLst>
          </p:cNvPr>
          <p:cNvPicPr>
            <a:picLocks noChangeAspect="1"/>
          </p:cNvPicPr>
          <p:nvPr/>
        </p:nvPicPr>
        <p:blipFill rotWithShape="1">
          <a:blip r:embed="rId2">
            <a:extLst>
              <a:ext uri="{28A0092B-C50C-407E-A947-70E740481C1C}">
                <a14:useLocalDpi xmlns:a14="http://schemas.microsoft.com/office/drawing/2010/main" val="0"/>
              </a:ext>
            </a:extLst>
          </a:blip>
          <a:srcRect t="2076" b="22924"/>
          <a:stretch/>
        </p:blipFill>
        <p:spPr>
          <a:xfrm>
            <a:off x="15" y="7"/>
            <a:ext cx="9143985" cy="5143493"/>
          </a:xfrm>
          <a:prstGeom prst="rect">
            <a:avLst/>
          </a:prstGeom>
        </p:spPr>
      </p:pic>
    </p:spTree>
    <p:extLst>
      <p:ext uri="{BB962C8B-B14F-4D97-AF65-F5344CB8AC3E}">
        <p14:creationId xmlns:p14="http://schemas.microsoft.com/office/powerpoint/2010/main" val="5765430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EC8EB-2964-4A68-BAD5-D83176105274}"/>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15" y="7"/>
            <a:ext cx="9143985" cy="5143493"/>
          </a:xfrm>
          <a:prstGeom prst="rect">
            <a:avLst/>
          </a:prstGeom>
        </p:spPr>
      </p:pic>
    </p:spTree>
    <p:extLst>
      <p:ext uri="{BB962C8B-B14F-4D97-AF65-F5344CB8AC3E}">
        <p14:creationId xmlns:p14="http://schemas.microsoft.com/office/powerpoint/2010/main" val="15923825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A2A7B5-7452-4DC4-A236-9843C07B556A}"/>
              </a:ext>
            </a:extLst>
          </p:cNvPr>
          <p:cNvPicPr>
            <a:picLocks noChangeAspect="1"/>
          </p:cNvPicPr>
          <p:nvPr/>
        </p:nvPicPr>
        <p:blipFill rotWithShape="1">
          <a:blip r:embed="rId2">
            <a:extLst>
              <a:ext uri="{28A0092B-C50C-407E-A947-70E740481C1C}">
                <a14:useLocalDpi xmlns:a14="http://schemas.microsoft.com/office/drawing/2010/main" val="0"/>
              </a:ext>
            </a:extLst>
          </a:blip>
          <a:srcRect l="12225" r="45588"/>
          <a:stretch/>
        </p:blipFill>
        <p:spPr>
          <a:xfrm rot="5400000">
            <a:off x="2000250" y="-2000250"/>
            <a:ext cx="5143500" cy="9144000"/>
          </a:xfrm>
          <a:prstGeom prst="rect">
            <a:avLst/>
          </a:prstGeom>
        </p:spPr>
      </p:pic>
    </p:spTree>
    <p:extLst>
      <p:ext uri="{BB962C8B-B14F-4D97-AF65-F5344CB8AC3E}">
        <p14:creationId xmlns:p14="http://schemas.microsoft.com/office/powerpoint/2010/main" val="20525864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31C5FB-1489-42A5-9959-BF7553B9DD7E}"/>
              </a:ext>
            </a:extLst>
          </p:cNvPr>
          <p:cNvPicPr>
            <a:picLocks noChangeAspect="1"/>
          </p:cNvPicPr>
          <p:nvPr/>
        </p:nvPicPr>
        <p:blipFill rotWithShape="1">
          <a:blip r:embed="rId2"/>
          <a:srcRect b="8907"/>
          <a:stretch/>
        </p:blipFill>
        <p:spPr>
          <a:xfrm>
            <a:off x="15" y="7"/>
            <a:ext cx="9143985" cy="5143493"/>
          </a:xfrm>
          <a:prstGeom prst="rect">
            <a:avLst/>
          </a:prstGeom>
        </p:spPr>
      </p:pic>
    </p:spTree>
    <p:extLst>
      <p:ext uri="{BB962C8B-B14F-4D97-AF65-F5344CB8AC3E}">
        <p14:creationId xmlns:p14="http://schemas.microsoft.com/office/powerpoint/2010/main" val="3506077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133AF6-3289-491C-8CB5-894F95EB2DF4}"/>
              </a:ext>
            </a:extLst>
          </p:cNvPr>
          <p:cNvPicPr>
            <a:picLocks noChangeAspect="1"/>
          </p:cNvPicPr>
          <p:nvPr/>
        </p:nvPicPr>
        <p:blipFill>
          <a:blip r:embed="rId2"/>
          <a:stretch>
            <a:fillRect/>
          </a:stretch>
        </p:blipFill>
        <p:spPr>
          <a:xfrm>
            <a:off x="1748825" y="482600"/>
            <a:ext cx="5646350" cy="4178300"/>
          </a:xfrm>
          <a:prstGeom prst="rect">
            <a:avLst/>
          </a:prstGeom>
        </p:spPr>
      </p:pic>
    </p:spTree>
    <p:extLst>
      <p:ext uri="{BB962C8B-B14F-4D97-AF65-F5344CB8AC3E}">
        <p14:creationId xmlns:p14="http://schemas.microsoft.com/office/powerpoint/2010/main" val="8794558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B4029D-0E30-4822-994B-54C5AEDA53D9}"/>
              </a:ext>
            </a:extLst>
          </p:cNvPr>
          <p:cNvPicPr>
            <a:picLocks noChangeAspect="1"/>
          </p:cNvPicPr>
          <p:nvPr/>
        </p:nvPicPr>
        <p:blipFill rotWithShape="1">
          <a:blip r:embed="rId2"/>
          <a:srcRect t="20740" r="-1" b="40945"/>
          <a:stretch/>
        </p:blipFill>
        <p:spPr>
          <a:xfrm>
            <a:off x="482600" y="482600"/>
            <a:ext cx="8178800" cy="4178300"/>
          </a:xfrm>
          <a:prstGeom prst="rect">
            <a:avLst/>
          </a:prstGeom>
        </p:spPr>
      </p:pic>
    </p:spTree>
    <p:extLst>
      <p:ext uri="{BB962C8B-B14F-4D97-AF65-F5344CB8AC3E}">
        <p14:creationId xmlns:p14="http://schemas.microsoft.com/office/powerpoint/2010/main" val="9294486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30C82B-2491-4495-84C8-27D275A9643F}"/>
              </a:ext>
            </a:extLst>
          </p:cNvPr>
          <p:cNvPicPr>
            <a:picLocks noChangeAspect="1"/>
          </p:cNvPicPr>
          <p:nvPr/>
        </p:nvPicPr>
        <p:blipFill rotWithShape="1">
          <a:blip r:embed="rId2"/>
          <a:srcRect t="20046" r="-2" b="-2"/>
          <a:stretch/>
        </p:blipFill>
        <p:spPr>
          <a:xfrm>
            <a:off x="480958" y="482600"/>
            <a:ext cx="2569853" cy="1309878"/>
          </a:xfrm>
          <a:prstGeom prst="rect">
            <a:avLst/>
          </a:prstGeom>
        </p:spPr>
      </p:pic>
      <p:pic>
        <p:nvPicPr>
          <p:cNvPr id="5" name="Picture 4">
            <a:extLst>
              <a:ext uri="{FF2B5EF4-FFF2-40B4-BE49-F238E27FC236}">
                <a16:creationId xmlns:a16="http://schemas.microsoft.com/office/drawing/2014/main" id="{4DD919DC-0EB2-40C8-9E06-D2FA469B14BD}"/>
              </a:ext>
            </a:extLst>
          </p:cNvPr>
          <p:cNvPicPr>
            <a:picLocks noChangeAspect="1"/>
          </p:cNvPicPr>
          <p:nvPr/>
        </p:nvPicPr>
        <p:blipFill rotWithShape="1">
          <a:blip r:embed="rId3"/>
          <a:srcRect t="3963" r="-2" b="14154"/>
          <a:stretch/>
        </p:blipFill>
        <p:spPr>
          <a:xfrm>
            <a:off x="480958" y="1917938"/>
            <a:ext cx="2569853" cy="1309878"/>
          </a:xfrm>
          <a:prstGeom prst="rect">
            <a:avLst/>
          </a:prstGeom>
        </p:spPr>
      </p:pic>
      <p:pic>
        <p:nvPicPr>
          <p:cNvPr id="4" name="Picture 3">
            <a:extLst>
              <a:ext uri="{FF2B5EF4-FFF2-40B4-BE49-F238E27FC236}">
                <a16:creationId xmlns:a16="http://schemas.microsoft.com/office/drawing/2014/main" id="{A40BE020-E602-4673-85B5-BDE75084E56E}"/>
              </a:ext>
            </a:extLst>
          </p:cNvPr>
          <p:cNvPicPr>
            <a:picLocks noChangeAspect="1"/>
          </p:cNvPicPr>
          <p:nvPr/>
        </p:nvPicPr>
        <p:blipFill rotWithShape="1">
          <a:blip r:embed="rId4"/>
          <a:srcRect t="14660" r="6" b="16889"/>
          <a:stretch/>
        </p:blipFill>
        <p:spPr>
          <a:xfrm>
            <a:off x="482601" y="3351022"/>
            <a:ext cx="2568451" cy="1309878"/>
          </a:xfrm>
          <a:prstGeom prst="rect">
            <a:avLst/>
          </a:prstGeom>
        </p:spPr>
      </p:pic>
      <p:pic>
        <p:nvPicPr>
          <p:cNvPr id="7" name="Picture 6">
            <a:extLst>
              <a:ext uri="{FF2B5EF4-FFF2-40B4-BE49-F238E27FC236}">
                <a16:creationId xmlns:a16="http://schemas.microsoft.com/office/drawing/2014/main" id="{FC2EC527-B308-4843-8FD8-BBDEFD27FD59}"/>
              </a:ext>
            </a:extLst>
          </p:cNvPr>
          <p:cNvPicPr>
            <a:picLocks noChangeAspect="1"/>
          </p:cNvPicPr>
          <p:nvPr/>
        </p:nvPicPr>
        <p:blipFill rotWithShape="1">
          <a:blip r:embed="rId5"/>
          <a:srcRect l="8099" r="20608"/>
          <a:stretch/>
        </p:blipFill>
        <p:spPr>
          <a:xfrm>
            <a:off x="3170512" y="482600"/>
            <a:ext cx="5490888" cy="4178300"/>
          </a:xfrm>
          <a:prstGeom prst="rect">
            <a:avLst/>
          </a:prstGeom>
        </p:spPr>
      </p:pic>
    </p:spTree>
    <p:extLst>
      <p:ext uri="{BB962C8B-B14F-4D97-AF65-F5344CB8AC3E}">
        <p14:creationId xmlns:p14="http://schemas.microsoft.com/office/powerpoint/2010/main" val="9646065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ountain&#10;&#10;Description automatically generated">
            <a:extLst>
              <a:ext uri="{FF2B5EF4-FFF2-40B4-BE49-F238E27FC236}">
                <a16:creationId xmlns:a16="http://schemas.microsoft.com/office/drawing/2014/main" id="{92390CAD-D3E2-425D-B334-DB8D463AFA31}"/>
              </a:ext>
            </a:extLst>
          </p:cNvPr>
          <p:cNvPicPr>
            <a:picLocks noChangeAspect="1"/>
          </p:cNvPicPr>
          <p:nvPr/>
        </p:nvPicPr>
        <p:blipFill>
          <a:blip r:embed="rId2"/>
          <a:stretch>
            <a:fillRect/>
          </a:stretch>
        </p:blipFill>
        <p:spPr>
          <a:xfrm>
            <a:off x="1430422" y="482600"/>
            <a:ext cx="6283157" cy="4178300"/>
          </a:xfrm>
          <a:prstGeom prst="rect">
            <a:avLst/>
          </a:prstGeom>
        </p:spPr>
      </p:pic>
    </p:spTree>
    <p:extLst>
      <p:ext uri="{BB962C8B-B14F-4D97-AF65-F5344CB8AC3E}">
        <p14:creationId xmlns:p14="http://schemas.microsoft.com/office/powerpoint/2010/main" val="2160359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121BEA-D078-4683-A953-646EEAB1945A}"/>
              </a:ext>
            </a:extLst>
          </p:cNvPr>
          <p:cNvPicPr>
            <a:picLocks noChangeAspect="1"/>
          </p:cNvPicPr>
          <p:nvPr/>
        </p:nvPicPr>
        <p:blipFill>
          <a:blip r:embed="rId2"/>
          <a:stretch>
            <a:fillRect/>
          </a:stretch>
        </p:blipFill>
        <p:spPr>
          <a:xfrm>
            <a:off x="482600" y="1017779"/>
            <a:ext cx="8178800" cy="3107943"/>
          </a:xfrm>
          <a:prstGeom prst="rect">
            <a:avLst/>
          </a:prstGeom>
        </p:spPr>
      </p:pic>
    </p:spTree>
    <p:extLst>
      <p:ext uri="{BB962C8B-B14F-4D97-AF65-F5344CB8AC3E}">
        <p14:creationId xmlns:p14="http://schemas.microsoft.com/office/powerpoint/2010/main" val="1754015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BD16532-F81D-4D24-9331-24EB9FD5723F}"/>
              </a:ext>
            </a:extLst>
          </p:cNvPr>
          <p:cNvPicPr>
            <a:picLocks noChangeAspect="1"/>
          </p:cNvPicPr>
          <p:nvPr/>
        </p:nvPicPr>
        <p:blipFill rotWithShape="1">
          <a:blip r:embed="rId2"/>
          <a:srcRect t="7033" r="23010" b="2056"/>
          <a:stretch/>
        </p:blipFill>
        <p:spPr>
          <a:xfrm>
            <a:off x="2642616" y="10"/>
            <a:ext cx="6501384" cy="51434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6C82A06-6B46-42E9-BB51-376F49BCB62B}"/>
              </a:ext>
            </a:extLst>
          </p:cNvPr>
          <p:cNvSpPr txBox="1"/>
          <p:nvPr/>
        </p:nvSpPr>
        <p:spPr>
          <a:xfrm>
            <a:off x="358486" y="841772"/>
            <a:ext cx="3017520" cy="2403101"/>
          </a:xfrm>
          <a:prstGeom prst="rect">
            <a:avLst/>
          </a:prstGeom>
        </p:spPr>
        <p:txBody>
          <a:bodyPr vert="horz" lIns="91440" tIns="45720" rIns="91440" bIns="45720" rtlCol="0" anchor="b">
            <a:normAutofit/>
          </a:bodyPr>
          <a:lstStyle/>
          <a:p>
            <a:pPr>
              <a:lnSpc>
                <a:spcPct val="90000"/>
              </a:lnSpc>
              <a:spcBef>
                <a:spcPct val="0"/>
              </a:spcBef>
              <a:spcAft>
                <a:spcPts val="450"/>
              </a:spcAft>
              <a:buClrTx/>
            </a:pPr>
            <a:r>
              <a:rPr lang="en-US" sz="3600" kern="1200" dirty="0">
                <a:solidFill>
                  <a:schemeClr val="tx1"/>
                </a:solidFill>
                <a:latin typeface="+mj-lt"/>
                <a:ea typeface="+mj-ea"/>
                <a:cs typeface="+mj-cs"/>
              </a:rPr>
              <a:t>Why do we learn to read Latin?</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410190"/>
            <a:ext cx="2983230"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743877"/>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hill&#10;&#10;Description automatically generated">
            <a:extLst>
              <a:ext uri="{FF2B5EF4-FFF2-40B4-BE49-F238E27FC236}">
                <a16:creationId xmlns:a16="http://schemas.microsoft.com/office/drawing/2014/main" id="{C00BBDE4-CB3E-497A-9B2F-7CB7CB3E9975}"/>
              </a:ext>
            </a:extLst>
          </p:cNvPr>
          <p:cNvPicPr>
            <a:picLocks noChangeAspect="1"/>
          </p:cNvPicPr>
          <p:nvPr/>
        </p:nvPicPr>
        <p:blipFill rotWithShape="1">
          <a:blip r:embed="rId2"/>
          <a:srcRect t="4374" r="1" b="8299"/>
          <a:stretch/>
        </p:blipFill>
        <p:spPr>
          <a:xfrm>
            <a:off x="482600" y="482600"/>
            <a:ext cx="8178800" cy="4178300"/>
          </a:xfrm>
          <a:prstGeom prst="rect">
            <a:avLst/>
          </a:prstGeom>
        </p:spPr>
      </p:pic>
    </p:spTree>
    <p:extLst>
      <p:ext uri="{BB962C8B-B14F-4D97-AF65-F5344CB8AC3E}">
        <p14:creationId xmlns:p14="http://schemas.microsoft.com/office/powerpoint/2010/main" val="748861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9D826-52D8-4869-BE99-C1340BE04D2D}"/>
              </a:ext>
            </a:extLst>
          </p:cNvPr>
          <p:cNvPicPr>
            <a:picLocks noChangeAspect="1"/>
          </p:cNvPicPr>
          <p:nvPr/>
        </p:nvPicPr>
        <p:blipFill>
          <a:blip r:embed="rId2"/>
          <a:stretch>
            <a:fillRect/>
          </a:stretch>
        </p:blipFill>
        <p:spPr>
          <a:xfrm>
            <a:off x="2143125" y="517922"/>
            <a:ext cx="4857750" cy="4107656"/>
          </a:xfrm>
          <a:prstGeom prst="rect">
            <a:avLst/>
          </a:prstGeom>
        </p:spPr>
      </p:pic>
    </p:spTree>
    <p:extLst>
      <p:ext uri="{BB962C8B-B14F-4D97-AF65-F5344CB8AC3E}">
        <p14:creationId xmlns:p14="http://schemas.microsoft.com/office/powerpoint/2010/main" val="133834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F06EC-0140-4240-AF6F-90140CEF9A28}"/>
              </a:ext>
            </a:extLst>
          </p:cNvPr>
          <p:cNvPicPr>
            <a:picLocks noChangeAspect="1"/>
          </p:cNvPicPr>
          <p:nvPr/>
        </p:nvPicPr>
        <p:blipFill>
          <a:blip r:embed="rId2"/>
          <a:stretch>
            <a:fillRect/>
          </a:stretch>
        </p:blipFill>
        <p:spPr>
          <a:xfrm>
            <a:off x="1992803" y="482600"/>
            <a:ext cx="5158394" cy="4178300"/>
          </a:xfrm>
          <a:prstGeom prst="rect">
            <a:avLst/>
          </a:prstGeom>
        </p:spPr>
      </p:pic>
    </p:spTree>
    <p:extLst>
      <p:ext uri="{BB962C8B-B14F-4D97-AF65-F5344CB8AC3E}">
        <p14:creationId xmlns:p14="http://schemas.microsoft.com/office/powerpoint/2010/main" val="14808573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93B489-9D8A-43B4-9AF5-82F40607ED4C}"/>
              </a:ext>
            </a:extLst>
          </p:cNvPr>
          <p:cNvPicPr>
            <a:picLocks noChangeAspect="1"/>
          </p:cNvPicPr>
          <p:nvPr/>
        </p:nvPicPr>
        <p:blipFill>
          <a:blip r:embed="rId2"/>
          <a:stretch>
            <a:fillRect/>
          </a:stretch>
        </p:blipFill>
        <p:spPr>
          <a:xfrm>
            <a:off x="2047348" y="482600"/>
            <a:ext cx="5049305" cy="4178300"/>
          </a:xfrm>
          <a:prstGeom prst="rect">
            <a:avLst/>
          </a:prstGeom>
        </p:spPr>
      </p:pic>
    </p:spTree>
    <p:extLst>
      <p:ext uri="{BB962C8B-B14F-4D97-AF65-F5344CB8AC3E}">
        <p14:creationId xmlns:p14="http://schemas.microsoft.com/office/powerpoint/2010/main" val="31177187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05F8A8-5BAD-4F36-8691-26A5050180B0}"/>
              </a:ext>
            </a:extLst>
          </p:cNvPr>
          <p:cNvPicPr>
            <a:picLocks noChangeAspect="1"/>
          </p:cNvPicPr>
          <p:nvPr/>
        </p:nvPicPr>
        <p:blipFill>
          <a:blip r:embed="rId2"/>
          <a:stretch>
            <a:fillRect/>
          </a:stretch>
        </p:blipFill>
        <p:spPr>
          <a:xfrm>
            <a:off x="1488385" y="482600"/>
            <a:ext cx="6167231" cy="4178300"/>
          </a:xfrm>
          <a:prstGeom prst="rect">
            <a:avLst/>
          </a:prstGeom>
        </p:spPr>
      </p:pic>
    </p:spTree>
    <p:extLst>
      <p:ext uri="{BB962C8B-B14F-4D97-AF65-F5344CB8AC3E}">
        <p14:creationId xmlns:p14="http://schemas.microsoft.com/office/powerpoint/2010/main" val="35978756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2FDF7C-B350-4D92-BF2E-F9663B1D9117}"/>
              </a:ext>
            </a:extLst>
          </p:cNvPr>
          <p:cNvPicPr>
            <a:picLocks noChangeAspect="1"/>
          </p:cNvPicPr>
          <p:nvPr/>
        </p:nvPicPr>
        <p:blipFill rotWithShape="1">
          <a:blip r:embed="rId2"/>
          <a:srcRect l="12572" r="10983"/>
          <a:stretch/>
        </p:blipFill>
        <p:spPr>
          <a:xfrm>
            <a:off x="15" y="7"/>
            <a:ext cx="9143985" cy="5143493"/>
          </a:xfrm>
          <a:prstGeom prst="rect">
            <a:avLst/>
          </a:prstGeom>
        </p:spPr>
      </p:pic>
    </p:spTree>
    <p:extLst>
      <p:ext uri="{BB962C8B-B14F-4D97-AF65-F5344CB8AC3E}">
        <p14:creationId xmlns:p14="http://schemas.microsoft.com/office/powerpoint/2010/main" val="33290913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AB0FB-523B-4C1A-A000-1D737D5620B6}"/>
              </a:ext>
            </a:extLst>
          </p:cNvPr>
          <p:cNvPicPr>
            <a:picLocks noChangeAspect="1"/>
          </p:cNvPicPr>
          <p:nvPr/>
        </p:nvPicPr>
        <p:blipFill rotWithShape="1">
          <a:blip r:embed="rId2"/>
          <a:srcRect l="19556" r="-1" b="-1"/>
          <a:stretch/>
        </p:blipFill>
        <p:spPr>
          <a:xfrm>
            <a:off x="15" y="7"/>
            <a:ext cx="9143985" cy="5143493"/>
          </a:xfrm>
          <a:prstGeom prst="rect">
            <a:avLst/>
          </a:prstGeom>
        </p:spPr>
      </p:pic>
    </p:spTree>
    <p:extLst>
      <p:ext uri="{BB962C8B-B14F-4D97-AF65-F5344CB8AC3E}">
        <p14:creationId xmlns:p14="http://schemas.microsoft.com/office/powerpoint/2010/main" val="372443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90E2F4-E6A8-46F6-8273-AEB011D7AB09}"/>
              </a:ext>
            </a:extLst>
          </p:cNvPr>
          <p:cNvSpPr txBox="1"/>
          <p:nvPr/>
        </p:nvSpPr>
        <p:spPr>
          <a:xfrm>
            <a:off x="1985963" y="692944"/>
            <a:ext cx="5264943" cy="3108543"/>
          </a:xfrm>
          <a:prstGeom prst="rect">
            <a:avLst/>
          </a:prstGeom>
          <a:noFill/>
        </p:spPr>
        <p:txBody>
          <a:bodyPr wrap="square" rtlCol="0">
            <a:spAutoFit/>
          </a:bodyPr>
          <a:lstStyle/>
          <a:p>
            <a:pPr algn="l" fontAlgn="base"/>
            <a:r>
              <a:rPr lang="en-GB" b="0" i="0" dirty="0">
                <a:solidFill>
                  <a:srgbClr val="000000"/>
                </a:solidFill>
                <a:effectLst/>
                <a:latin typeface="adobe-garamond-pro"/>
              </a:rPr>
              <a:t>Let me not to the marriage of true minds</a:t>
            </a:r>
          </a:p>
          <a:p>
            <a:pPr algn="l" fontAlgn="base"/>
            <a:r>
              <a:rPr lang="en-GB" b="0" i="0" dirty="0">
                <a:solidFill>
                  <a:srgbClr val="000000"/>
                </a:solidFill>
                <a:effectLst/>
                <a:latin typeface="adobe-garamond-pro"/>
              </a:rPr>
              <a:t>Admit impediments. Love is not love</a:t>
            </a:r>
          </a:p>
          <a:p>
            <a:pPr algn="l" fontAlgn="base"/>
            <a:r>
              <a:rPr lang="en-GB" b="0" i="0" dirty="0">
                <a:solidFill>
                  <a:srgbClr val="000000"/>
                </a:solidFill>
                <a:effectLst/>
                <a:latin typeface="adobe-garamond-pro"/>
              </a:rPr>
              <a:t>Which alters when it alteration finds,</a:t>
            </a:r>
          </a:p>
          <a:p>
            <a:pPr algn="l" fontAlgn="base"/>
            <a:r>
              <a:rPr lang="en-GB" b="0" i="0" dirty="0">
                <a:solidFill>
                  <a:srgbClr val="000000"/>
                </a:solidFill>
                <a:effectLst/>
                <a:latin typeface="adobe-garamond-pro"/>
              </a:rPr>
              <a:t>Or bends with the remover to remove.</a:t>
            </a:r>
          </a:p>
          <a:p>
            <a:pPr algn="l" fontAlgn="base"/>
            <a:r>
              <a:rPr lang="en-GB" b="0" i="0" dirty="0">
                <a:solidFill>
                  <a:srgbClr val="000000"/>
                </a:solidFill>
                <a:effectLst/>
                <a:latin typeface="adobe-garamond-pro"/>
              </a:rPr>
              <a:t>O no! it is an ever-fixed mark</a:t>
            </a:r>
          </a:p>
          <a:p>
            <a:pPr algn="l" fontAlgn="base"/>
            <a:r>
              <a:rPr lang="en-GB" b="0" i="0" dirty="0">
                <a:solidFill>
                  <a:srgbClr val="000000"/>
                </a:solidFill>
                <a:effectLst/>
                <a:latin typeface="adobe-garamond-pro"/>
              </a:rPr>
              <a:t>That looks on tempests and is never shaken;</a:t>
            </a:r>
          </a:p>
          <a:p>
            <a:pPr algn="l" fontAlgn="base"/>
            <a:r>
              <a:rPr lang="en-GB" b="0" i="0" dirty="0">
                <a:solidFill>
                  <a:srgbClr val="000000"/>
                </a:solidFill>
                <a:effectLst/>
                <a:latin typeface="adobe-garamond-pro"/>
              </a:rPr>
              <a:t>It is the star to every </a:t>
            </a:r>
            <a:r>
              <a:rPr lang="en-GB" b="0" i="0" dirty="0" err="1">
                <a:solidFill>
                  <a:srgbClr val="000000"/>
                </a:solidFill>
                <a:effectLst/>
                <a:latin typeface="adobe-garamond-pro"/>
              </a:rPr>
              <a:t>wand'ring</a:t>
            </a:r>
            <a:r>
              <a:rPr lang="en-GB" b="0" i="0" dirty="0">
                <a:solidFill>
                  <a:srgbClr val="000000"/>
                </a:solidFill>
                <a:effectLst/>
                <a:latin typeface="adobe-garamond-pro"/>
              </a:rPr>
              <a:t> bark,</a:t>
            </a:r>
          </a:p>
          <a:p>
            <a:pPr algn="l" fontAlgn="base"/>
            <a:r>
              <a:rPr lang="en-GB" b="0" i="0" dirty="0">
                <a:solidFill>
                  <a:srgbClr val="000000"/>
                </a:solidFill>
                <a:effectLst/>
                <a:latin typeface="adobe-garamond-pro"/>
              </a:rPr>
              <a:t>Whose worth's unknown, although his height be taken.</a:t>
            </a:r>
          </a:p>
          <a:p>
            <a:pPr algn="l" fontAlgn="base"/>
            <a:r>
              <a:rPr lang="en-GB" b="0" i="0" dirty="0">
                <a:solidFill>
                  <a:srgbClr val="000000"/>
                </a:solidFill>
                <a:effectLst/>
                <a:latin typeface="adobe-garamond-pro"/>
              </a:rPr>
              <a:t>Love's not Time's fool, though rosy lips and cheeks</a:t>
            </a:r>
          </a:p>
          <a:p>
            <a:pPr algn="l" fontAlgn="base"/>
            <a:r>
              <a:rPr lang="en-GB" b="0" i="0" dirty="0">
                <a:solidFill>
                  <a:srgbClr val="000000"/>
                </a:solidFill>
                <a:effectLst/>
                <a:latin typeface="adobe-garamond-pro"/>
              </a:rPr>
              <a:t>Within his bending sickle's compass come;</a:t>
            </a:r>
          </a:p>
          <a:p>
            <a:pPr algn="l" fontAlgn="base"/>
            <a:r>
              <a:rPr lang="en-GB" b="0" i="0" dirty="0">
                <a:solidFill>
                  <a:srgbClr val="000000"/>
                </a:solidFill>
                <a:effectLst/>
                <a:latin typeface="adobe-garamond-pro"/>
              </a:rPr>
              <a:t>Love alters not with his brief hours and weeks,</a:t>
            </a:r>
          </a:p>
          <a:p>
            <a:pPr algn="l" fontAlgn="base"/>
            <a:r>
              <a:rPr lang="en-GB" b="0" i="0" dirty="0">
                <a:solidFill>
                  <a:srgbClr val="000000"/>
                </a:solidFill>
                <a:effectLst/>
                <a:latin typeface="adobe-garamond-pro"/>
              </a:rPr>
              <a:t>But bears it out even to the edge of doom.</a:t>
            </a:r>
          </a:p>
          <a:p>
            <a:pPr algn="l" fontAlgn="base"/>
            <a:r>
              <a:rPr lang="en-GB" b="0" i="0" dirty="0">
                <a:solidFill>
                  <a:srgbClr val="000000"/>
                </a:solidFill>
                <a:effectLst/>
                <a:latin typeface="adobe-garamond-pro"/>
              </a:rPr>
              <a:t>If this be error and upon me </a:t>
            </a:r>
            <a:r>
              <a:rPr lang="en-GB" b="0" i="0" dirty="0" err="1">
                <a:solidFill>
                  <a:srgbClr val="000000"/>
                </a:solidFill>
                <a:effectLst/>
                <a:latin typeface="adobe-garamond-pro"/>
              </a:rPr>
              <a:t>prov'd</a:t>
            </a:r>
            <a:r>
              <a:rPr lang="en-GB" b="0" i="0" dirty="0">
                <a:solidFill>
                  <a:srgbClr val="000000"/>
                </a:solidFill>
                <a:effectLst/>
                <a:latin typeface="adobe-garamond-pro"/>
              </a:rPr>
              <a:t>,</a:t>
            </a:r>
          </a:p>
          <a:p>
            <a:pPr algn="l" fontAlgn="base"/>
            <a:r>
              <a:rPr lang="en-GB" b="0" i="0" dirty="0">
                <a:solidFill>
                  <a:srgbClr val="000000"/>
                </a:solidFill>
                <a:effectLst/>
                <a:latin typeface="adobe-garamond-pro"/>
              </a:rPr>
              <a:t>I never writ, nor no man ever </a:t>
            </a:r>
            <a:r>
              <a:rPr lang="en-GB" b="0" i="0" dirty="0" err="1">
                <a:solidFill>
                  <a:srgbClr val="000000"/>
                </a:solidFill>
                <a:effectLst/>
                <a:latin typeface="adobe-garamond-pro"/>
              </a:rPr>
              <a:t>lov'd</a:t>
            </a:r>
            <a:r>
              <a:rPr lang="en-GB" b="0" i="0" dirty="0">
                <a:solidFill>
                  <a:srgbClr val="000000"/>
                </a:solidFill>
                <a:effectLst/>
                <a:latin typeface="adobe-garamond-pro"/>
              </a:rPr>
              <a:t>.</a:t>
            </a:r>
          </a:p>
        </p:txBody>
      </p:sp>
    </p:spTree>
    <p:extLst>
      <p:ext uri="{BB962C8B-B14F-4D97-AF65-F5344CB8AC3E}">
        <p14:creationId xmlns:p14="http://schemas.microsoft.com/office/powerpoint/2010/main" val="87759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AEC720-4D04-4BA3-B1AE-E4574490F7DB}"/>
              </a:ext>
            </a:extLst>
          </p:cNvPr>
          <p:cNvPicPr>
            <a:picLocks noChangeAspect="1"/>
          </p:cNvPicPr>
          <p:nvPr/>
        </p:nvPicPr>
        <p:blipFill>
          <a:blip r:embed="rId2"/>
          <a:stretch>
            <a:fillRect/>
          </a:stretch>
        </p:blipFill>
        <p:spPr>
          <a:xfrm>
            <a:off x="2276231" y="482600"/>
            <a:ext cx="4591537" cy="4178299"/>
          </a:xfrm>
          <a:prstGeom prst="rect">
            <a:avLst/>
          </a:prstGeom>
        </p:spPr>
      </p:pic>
    </p:spTree>
    <p:extLst>
      <p:ext uri="{BB962C8B-B14F-4D97-AF65-F5344CB8AC3E}">
        <p14:creationId xmlns:p14="http://schemas.microsoft.com/office/powerpoint/2010/main" val="259685881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434</Words>
  <Application>Microsoft Office PowerPoint</Application>
  <PresentationFormat>On-screen Show (16:9)</PresentationFormat>
  <Paragraphs>36</Paragraphs>
  <Slides>76</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76</vt:i4>
      </vt:variant>
    </vt:vector>
  </HeadingPairs>
  <TitlesOfParts>
    <vt:vector size="83" baseType="lpstr">
      <vt:lpstr>Calibri</vt:lpstr>
      <vt:lpstr>adobe-garamond-pro</vt:lpstr>
      <vt:lpstr>Arial</vt:lpstr>
      <vt:lpstr>Open Sans</vt:lpstr>
      <vt:lpstr>Calibri Light</vt:lpstr>
      <vt:lpstr>Simple Light</vt:lpstr>
      <vt:lpstr>Office Theme</vt:lpstr>
      <vt:lpstr>PowerPoint Presentation</vt:lpstr>
      <vt:lpstr>Roman culture</vt:lpstr>
      <vt:lpstr>via</vt:lpstr>
      <vt:lpstr>PowerPoint Presentation</vt:lpstr>
      <vt:lpstr>mercator</vt:lpstr>
      <vt:lpstr>mercator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this were the only source…</vt:lpstr>
      <vt:lpstr>The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 Griffiths</dc:creator>
  <cp:lastModifiedBy>W Griffiths</cp:lastModifiedBy>
  <cp:revision>1</cp:revision>
  <dcterms:created xsi:type="dcterms:W3CDTF">2020-08-11T13:47:43Z</dcterms:created>
  <dcterms:modified xsi:type="dcterms:W3CDTF">2020-08-11T13:59:15Z</dcterms:modified>
</cp:coreProperties>
</file>